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25"/>
  </p:notesMasterIdLst>
  <p:sldIdLst>
    <p:sldId id="265" r:id="rId6"/>
    <p:sldId id="264" r:id="rId7"/>
    <p:sldId id="266" r:id="rId8"/>
    <p:sldId id="267" r:id="rId9"/>
    <p:sldId id="261" r:id="rId10"/>
    <p:sldId id="273" r:id="rId11"/>
    <p:sldId id="270" r:id="rId12"/>
    <p:sldId id="278" r:id="rId13"/>
    <p:sldId id="269" r:id="rId14"/>
    <p:sldId id="271" r:id="rId15"/>
    <p:sldId id="272" r:id="rId16"/>
    <p:sldId id="280" r:id="rId17"/>
    <p:sldId id="257" r:id="rId18"/>
    <p:sldId id="276" r:id="rId19"/>
    <p:sldId id="263" r:id="rId20"/>
    <p:sldId id="274" r:id="rId21"/>
    <p:sldId id="268" r:id="rId22"/>
    <p:sldId id="279" r:id="rId23"/>
    <p:sldId id="277" r:id="rId2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ntin Andersson" initials="TA" lastIdx="1" clrIdx="0">
    <p:extLst>
      <p:ext uri="{19B8F6BF-5375-455C-9EA6-DF929625EA0E}">
        <p15:presenceInfo xmlns:p15="http://schemas.microsoft.com/office/powerpoint/2012/main" userId="Tintin Anders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3636"/>
    <a:srgbClr val="1A3359"/>
    <a:srgbClr val="FFCF4D"/>
    <a:srgbClr val="FFC000"/>
    <a:srgbClr val="FFF4CE"/>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4CF79-5C45-4FAA-AB96-517A3B45EC13}" v="40" dt="2020-12-09T12:08:27.900"/>
    <p1510:client id="{1D0E2425-CA92-4BF9-BFD9-4611AF6B86D8}" v="45" dt="2020-12-10T09:16:08.079"/>
    <p1510:client id="{4D3B428B-E4C7-FF4D-B5FA-FC114526872A}" v="257" dt="2020-12-09T12:53:10.533"/>
    <p1510:client id="{5FFEECA8-376B-4B57-B9A4-089DBB481632}" v="46" dt="2020-12-09T10:04:36.141"/>
    <p1510:client id="{7DB6BCCA-DCCA-41EC-B585-F14123912D8F}" v="5" dt="2020-12-09T21:32:44.146"/>
    <p1510:client id="{800535B4-69C1-4C7A-84E6-14D37D3E664E}" vWet="2" dt="2020-12-10T09:14:37.474"/>
    <p1510:client id="{8CCC6C99-D08A-4374-A421-C8AF52E27F82}" v="2736" vWet="2740" dt="2020-12-09T12:12:51.034"/>
    <p1510:client id="{8D58EE4D-6CDF-4D79-B898-9E837DA3001B}" v="41" dt="2020-12-09T18:33:27.240"/>
    <p1510:client id="{9E80908E-84EC-4FCD-8BB0-CE4A832E1CF0}" v="35" dt="2020-12-09T10:03:16.222"/>
    <p1510:client id="{C14657FD-2544-4027-BB8F-BA05D1426A83}" v="2511" dt="2020-12-10T09:53:16.792"/>
    <p1510:client id="{E32CB004-E5AE-494C-9CA1-777D90ECFD83}" v="1104" dt="2020-12-09T14:10:47.5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Bergekrans" userId="32862c2b-58c1-4704-bb60-8a8d084356dc" providerId="ADAL" clId="{C14657FD-2544-4027-BB8F-BA05D1426A83}"/>
    <pc:docChg chg="undo custSel addSld modSld sldOrd">
      <pc:chgData name="William Bergekrans" userId="32862c2b-58c1-4704-bb60-8a8d084356dc" providerId="ADAL" clId="{C14657FD-2544-4027-BB8F-BA05D1426A83}" dt="2020-12-10T09:53:16.792" v="2505" actId="20577"/>
      <pc:docMkLst>
        <pc:docMk/>
      </pc:docMkLst>
      <pc:sldChg chg="modSp mod ord modNotesTx">
        <pc:chgData name="William Bergekrans" userId="32862c2b-58c1-4704-bb60-8a8d084356dc" providerId="ADAL" clId="{C14657FD-2544-4027-BB8F-BA05D1426A83}" dt="2020-12-10T09:02:40.784" v="2092" actId="20577"/>
        <pc:sldMkLst>
          <pc:docMk/>
          <pc:sldMk cId="3125648759" sldId="261"/>
        </pc:sldMkLst>
        <pc:spChg chg="mod">
          <ac:chgData name="William Bergekrans" userId="32862c2b-58c1-4704-bb60-8a8d084356dc" providerId="ADAL" clId="{C14657FD-2544-4027-BB8F-BA05D1426A83}" dt="2020-12-10T08:56:38.826" v="1713" actId="20577"/>
          <ac:spMkLst>
            <pc:docMk/>
            <pc:sldMk cId="3125648759" sldId="261"/>
            <ac:spMk id="2" creationId="{7C743E71-B8D7-4C4A-A01C-61DE96760A72}"/>
          </ac:spMkLst>
        </pc:spChg>
      </pc:sldChg>
      <pc:sldChg chg="modNotesTx">
        <pc:chgData name="William Bergekrans" userId="32862c2b-58c1-4704-bb60-8a8d084356dc" providerId="ADAL" clId="{C14657FD-2544-4027-BB8F-BA05D1426A83}" dt="2020-12-10T07:26:47.734" v="771" actId="20577"/>
        <pc:sldMkLst>
          <pc:docMk/>
          <pc:sldMk cId="3141300928" sldId="264"/>
        </pc:sldMkLst>
      </pc:sldChg>
      <pc:sldChg chg="modSp mod">
        <pc:chgData name="William Bergekrans" userId="32862c2b-58c1-4704-bb60-8a8d084356dc" providerId="ADAL" clId="{C14657FD-2544-4027-BB8F-BA05D1426A83}" dt="2020-12-10T08:54:24.208" v="1639" actId="20577"/>
        <pc:sldMkLst>
          <pc:docMk/>
          <pc:sldMk cId="1843751202" sldId="265"/>
        </pc:sldMkLst>
        <pc:spChg chg="mod">
          <ac:chgData name="William Bergekrans" userId="32862c2b-58c1-4704-bb60-8a8d084356dc" providerId="ADAL" clId="{C14657FD-2544-4027-BB8F-BA05D1426A83}" dt="2020-12-10T08:54:24.208" v="1639" actId="20577"/>
          <ac:spMkLst>
            <pc:docMk/>
            <pc:sldMk cId="1843751202" sldId="265"/>
            <ac:spMk id="27" creationId="{8C4A4CED-6875-4F3C-9805-10A57A89BA58}"/>
          </ac:spMkLst>
        </pc:spChg>
      </pc:sldChg>
      <pc:sldChg chg="modNotesTx">
        <pc:chgData name="William Bergekrans" userId="32862c2b-58c1-4704-bb60-8a8d084356dc" providerId="ADAL" clId="{C14657FD-2544-4027-BB8F-BA05D1426A83}" dt="2020-12-10T07:31:25.327" v="802" actId="20577"/>
        <pc:sldMkLst>
          <pc:docMk/>
          <pc:sldMk cId="2464558877" sldId="267"/>
        </pc:sldMkLst>
      </pc:sldChg>
      <pc:sldChg chg="modSp mod modNotesTx">
        <pc:chgData name="William Bergekrans" userId="32862c2b-58c1-4704-bb60-8a8d084356dc" providerId="ADAL" clId="{C14657FD-2544-4027-BB8F-BA05D1426A83}" dt="2020-12-09T16:48:50.858" v="631" actId="14100"/>
        <pc:sldMkLst>
          <pc:docMk/>
          <pc:sldMk cId="3515734656" sldId="268"/>
        </pc:sldMkLst>
        <pc:graphicFrameChg chg="mod">
          <ac:chgData name="William Bergekrans" userId="32862c2b-58c1-4704-bb60-8a8d084356dc" providerId="ADAL" clId="{C14657FD-2544-4027-BB8F-BA05D1426A83}" dt="2020-12-09T16:48:50.858" v="631" actId="14100"/>
          <ac:graphicFrameMkLst>
            <pc:docMk/>
            <pc:sldMk cId="3515734656" sldId="268"/>
            <ac:graphicFrameMk id="9" creationId="{17BED435-8519-4AFE-8A22-53509A18A00E}"/>
          </ac:graphicFrameMkLst>
        </pc:graphicFrameChg>
        <pc:picChg chg="mod">
          <ac:chgData name="William Bergekrans" userId="32862c2b-58c1-4704-bb60-8a8d084356dc" providerId="ADAL" clId="{C14657FD-2544-4027-BB8F-BA05D1426A83}" dt="2020-12-09T16:48:30.841" v="627" actId="1076"/>
          <ac:picMkLst>
            <pc:docMk/>
            <pc:sldMk cId="3515734656" sldId="268"/>
            <ac:picMk id="11" creationId="{A8A89CAE-5328-42B2-AB47-071BC2E77BE5}"/>
          </ac:picMkLst>
        </pc:picChg>
      </pc:sldChg>
      <pc:sldChg chg="modNotesTx">
        <pc:chgData name="William Bergekrans" userId="32862c2b-58c1-4704-bb60-8a8d084356dc" providerId="ADAL" clId="{C14657FD-2544-4027-BB8F-BA05D1426A83}" dt="2020-12-10T08:24:09.457" v="1577" actId="20577"/>
        <pc:sldMkLst>
          <pc:docMk/>
          <pc:sldMk cId="2145222744" sldId="269"/>
        </pc:sldMkLst>
      </pc:sldChg>
      <pc:sldChg chg="ord modNotesTx">
        <pc:chgData name="William Bergekrans" userId="32862c2b-58c1-4704-bb60-8a8d084356dc" providerId="ADAL" clId="{C14657FD-2544-4027-BB8F-BA05D1426A83}" dt="2020-12-10T07:46:03.414" v="898"/>
        <pc:sldMkLst>
          <pc:docMk/>
          <pc:sldMk cId="2783511138" sldId="270"/>
        </pc:sldMkLst>
      </pc:sldChg>
      <pc:sldChg chg="modNotesTx">
        <pc:chgData name="William Bergekrans" userId="32862c2b-58c1-4704-bb60-8a8d084356dc" providerId="ADAL" clId="{C14657FD-2544-4027-BB8F-BA05D1426A83}" dt="2020-12-10T07:45:09.320" v="896" actId="20577"/>
        <pc:sldMkLst>
          <pc:docMk/>
          <pc:sldMk cId="847004022" sldId="273"/>
        </pc:sldMkLst>
      </pc:sldChg>
      <pc:sldChg chg="modSp mod">
        <pc:chgData name="William Bergekrans" userId="32862c2b-58c1-4704-bb60-8a8d084356dc" providerId="ADAL" clId="{C14657FD-2544-4027-BB8F-BA05D1426A83}" dt="2020-12-10T09:07:41.178" v="2150" actId="20577"/>
        <pc:sldMkLst>
          <pc:docMk/>
          <pc:sldMk cId="26957972" sldId="277"/>
        </pc:sldMkLst>
        <pc:spChg chg="mod">
          <ac:chgData name="William Bergekrans" userId="32862c2b-58c1-4704-bb60-8a8d084356dc" providerId="ADAL" clId="{C14657FD-2544-4027-BB8F-BA05D1426A83}" dt="2020-12-10T09:07:41.178" v="2150" actId="20577"/>
          <ac:spMkLst>
            <pc:docMk/>
            <pc:sldMk cId="26957972" sldId="277"/>
            <ac:spMk id="27" creationId="{8C4A4CED-6875-4F3C-9805-10A57A89BA58}"/>
          </ac:spMkLst>
        </pc:spChg>
      </pc:sldChg>
      <pc:sldChg chg="addSp delSp modSp add mod ord modNotesTx">
        <pc:chgData name="William Bergekrans" userId="32862c2b-58c1-4704-bb60-8a8d084356dc" providerId="ADAL" clId="{C14657FD-2544-4027-BB8F-BA05D1426A83}" dt="2020-12-10T09:45:11.161" v="2151" actId="20577"/>
        <pc:sldMkLst>
          <pc:docMk/>
          <pc:sldMk cId="2006859838" sldId="278"/>
        </pc:sldMkLst>
        <pc:spChg chg="mod">
          <ac:chgData name="William Bergekrans" userId="32862c2b-58c1-4704-bb60-8a8d084356dc" providerId="ADAL" clId="{C14657FD-2544-4027-BB8F-BA05D1426A83}" dt="2020-12-10T07:08:37.227" v="666" actId="20577"/>
          <ac:spMkLst>
            <pc:docMk/>
            <pc:sldMk cId="2006859838" sldId="278"/>
            <ac:spMk id="2" creationId="{CA141612-F6BD-480B-9B6D-8E2FD81D848F}"/>
          </ac:spMkLst>
        </pc:spChg>
        <pc:spChg chg="add del mod">
          <ac:chgData name="William Bergekrans" userId="32862c2b-58c1-4704-bb60-8a8d084356dc" providerId="ADAL" clId="{C14657FD-2544-4027-BB8F-BA05D1426A83}" dt="2020-12-10T07:11:09.999" v="727" actId="478"/>
          <ac:spMkLst>
            <pc:docMk/>
            <pc:sldMk cId="2006859838" sldId="278"/>
            <ac:spMk id="7" creationId="{E0045D45-3210-4FB9-BA0C-9C9C039C1125}"/>
          </ac:spMkLst>
        </pc:spChg>
        <pc:spChg chg="mod">
          <ac:chgData name="William Bergekrans" userId="32862c2b-58c1-4704-bb60-8a8d084356dc" providerId="ADAL" clId="{C14657FD-2544-4027-BB8F-BA05D1426A83}" dt="2020-12-10T07:10:01.327" v="719" actId="1076"/>
          <ac:spMkLst>
            <pc:docMk/>
            <pc:sldMk cId="2006859838" sldId="278"/>
            <ac:spMk id="8" creationId="{9500FDEF-E31B-4E8E-9D23-281467C29BB4}"/>
          </ac:spMkLst>
        </pc:spChg>
        <pc:spChg chg="del">
          <ac:chgData name="William Bergekrans" userId="32862c2b-58c1-4704-bb60-8a8d084356dc" providerId="ADAL" clId="{C14657FD-2544-4027-BB8F-BA05D1426A83}" dt="2020-12-10T07:09:43.935" v="716" actId="478"/>
          <ac:spMkLst>
            <pc:docMk/>
            <pc:sldMk cId="2006859838" sldId="278"/>
            <ac:spMk id="9" creationId="{951C2190-5952-4500-909B-603D0F809EE9}"/>
          </ac:spMkLst>
        </pc:spChg>
        <pc:spChg chg="mod">
          <ac:chgData name="William Bergekrans" userId="32862c2b-58c1-4704-bb60-8a8d084356dc" providerId="ADAL" clId="{C14657FD-2544-4027-BB8F-BA05D1426A83}" dt="2020-12-10T09:45:11.161" v="2151" actId="20577"/>
          <ac:spMkLst>
            <pc:docMk/>
            <pc:sldMk cId="2006859838" sldId="278"/>
            <ac:spMk id="10" creationId="{9A9D8AC0-4090-4A91-A90A-3EDD02A69D77}"/>
          </ac:spMkLst>
        </pc:spChg>
        <pc:spChg chg="del">
          <ac:chgData name="William Bergekrans" userId="32862c2b-58c1-4704-bb60-8a8d084356dc" providerId="ADAL" clId="{C14657FD-2544-4027-BB8F-BA05D1426A83}" dt="2020-12-10T07:09:46.453" v="717" actId="478"/>
          <ac:spMkLst>
            <pc:docMk/>
            <pc:sldMk cId="2006859838" sldId="278"/>
            <ac:spMk id="13" creationId="{B713DF56-DE97-48FE-A091-028CD13CD823}"/>
          </ac:spMkLst>
        </pc:spChg>
        <pc:grpChg chg="del mod">
          <ac:chgData name="William Bergekrans" userId="32862c2b-58c1-4704-bb60-8a8d084356dc" providerId="ADAL" clId="{C14657FD-2544-4027-BB8F-BA05D1426A83}" dt="2020-12-10T07:09:40.935" v="715" actId="478"/>
          <ac:grpSpMkLst>
            <pc:docMk/>
            <pc:sldMk cId="2006859838" sldId="278"/>
            <ac:grpSpMk id="17" creationId="{A5CC8A10-3A55-4FD0-8639-7A244F5C2A8D}"/>
          </ac:grpSpMkLst>
        </pc:grpChg>
        <pc:picChg chg="add mod">
          <ac:chgData name="William Bergekrans" userId="32862c2b-58c1-4704-bb60-8a8d084356dc" providerId="ADAL" clId="{C14657FD-2544-4027-BB8F-BA05D1426A83}" dt="2020-12-10T07:11:46.776" v="733" actId="1076"/>
          <ac:picMkLst>
            <pc:docMk/>
            <pc:sldMk cId="2006859838" sldId="278"/>
            <ac:picMk id="5" creationId="{B9A9302A-D01A-4A93-A631-7ABA3880C1EF}"/>
          </ac:picMkLst>
        </pc:picChg>
        <pc:picChg chg="add mod">
          <ac:chgData name="William Bergekrans" userId="32862c2b-58c1-4704-bb60-8a8d084356dc" providerId="ADAL" clId="{C14657FD-2544-4027-BB8F-BA05D1426A83}" dt="2020-12-10T07:11:37.575" v="732" actId="1076"/>
          <ac:picMkLst>
            <pc:docMk/>
            <pc:sldMk cId="2006859838" sldId="278"/>
            <ac:picMk id="20" creationId="{34D440B4-BA84-4DA3-9D0B-1D742CCC64EA}"/>
          </ac:picMkLst>
        </pc:picChg>
      </pc:sldChg>
      <pc:sldChg chg="add ord modNotesTx">
        <pc:chgData name="William Bergekrans" userId="32862c2b-58c1-4704-bb60-8a8d084356dc" providerId="ADAL" clId="{C14657FD-2544-4027-BB8F-BA05D1426A83}" dt="2020-12-10T08:37:30.507" v="1591" actId="20577"/>
        <pc:sldMkLst>
          <pc:docMk/>
          <pc:sldMk cId="3938729257" sldId="279"/>
        </pc:sldMkLst>
      </pc:sldChg>
      <pc:sldChg chg="addSp delSp modSp add mod">
        <pc:chgData name="William Bergekrans" userId="32862c2b-58c1-4704-bb60-8a8d084356dc" providerId="ADAL" clId="{C14657FD-2544-4027-BB8F-BA05D1426A83}" dt="2020-12-10T09:53:16.792" v="2505" actId="20577"/>
        <pc:sldMkLst>
          <pc:docMk/>
          <pc:sldMk cId="4209822350" sldId="280"/>
        </pc:sldMkLst>
        <pc:spChg chg="mod">
          <ac:chgData name="William Bergekrans" userId="32862c2b-58c1-4704-bb60-8a8d084356dc" providerId="ADAL" clId="{C14657FD-2544-4027-BB8F-BA05D1426A83}" dt="2020-12-10T09:48:24.316" v="2216" actId="20577"/>
          <ac:spMkLst>
            <pc:docMk/>
            <pc:sldMk cId="4209822350" sldId="280"/>
            <ac:spMk id="2" creationId="{E5759CCF-AECB-418C-889D-1FF83E4B3BB2}"/>
          </ac:spMkLst>
        </pc:spChg>
        <pc:spChg chg="mod">
          <ac:chgData name="William Bergekrans" userId="32862c2b-58c1-4704-bb60-8a8d084356dc" providerId="ADAL" clId="{C14657FD-2544-4027-BB8F-BA05D1426A83}" dt="2020-12-10T09:53:16.792" v="2505" actId="20577"/>
          <ac:spMkLst>
            <pc:docMk/>
            <pc:sldMk cId="4209822350" sldId="280"/>
            <ac:spMk id="3" creationId="{F70E323B-0843-4C74-8C91-C6D31E90DCFE}"/>
          </ac:spMkLst>
        </pc:spChg>
        <pc:spChg chg="del">
          <ac:chgData name="William Bergekrans" userId="32862c2b-58c1-4704-bb60-8a8d084356dc" providerId="ADAL" clId="{C14657FD-2544-4027-BB8F-BA05D1426A83}" dt="2020-12-10T09:48:38.772" v="2223" actId="478"/>
          <ac:spMkLst>
            <pc:docMk/>
            <pc:sldMk cId="4209822350" sldId="280"/>
            <ac:spMk id="8" creationId="{67FE307B-53AC-487A-A8AD-3CC4F09F848E}"/>
          </ac:spMkLst>
        </pc:spChg>
        <pc:spChg chg="del">
          <ac:chgData name="William Bergekrans" userId="32862c2b-58c1-4704-bb60-8a8d084356dc" providerId="ADAL" clId="{C14657FD-2544-4027-BB8F-BA05D1426A83}" dt="2020-12-10T09:48:55.164" v="2232" actId="478"/>
          <ac:spMkLst>
            <pc:docMk/>
            <pc:sldMk cId="4209822350" sldId="280"/>
            <ac:spMk id="18" creationId="{557E3FBE-7B5E-46CD-AD2D-278C91CF1AB9}"/>
          </ac:spMkLst>
        </pc:spChg>
        <pc:spChg chg="del">
          <ac:chgData name="William Bergekrans" userId="32862c2b-58c1-4704-bb60-8a8d084356dc" providerId="ADAL" clId="{C14657FD-2544-4027-BB8F-BA05D1426A83}" dt="2020-12-10T09:48:35.302" v="2221" actId="478"/>
          <ac:spMkLst>
            <pc:docMk/>
            <pc:sldMk cId="4209822350" sldId="280"/>
            <ac:spMk id="20" creationId="{56F1E768-46F3-4309-B377-4971B90C667D}"/>
          </ac:spMkLst>
        </pc:spChg>
        <pc:picChg chg="del">
          <ac:chgData name="William Bergekrans" userId="32862c2b-58c1-4704-bb60-8a8d084356dc" providerId="ADAL" clId="{C14657FD-2544-4027-BB8F-BA05D1426A83}" dt="2020-12-10T09:48:41.732" v="2225" actId="478"/>
          <ac:picMkLst>
            <pc:docMk/>
            <pc:sldMk cId="4209822350" sldId="280"/>
            <ac:picMk id="10" creationId="{5B9AF5AF-3FCD-498D-837C-5CCF5948F9C0}"/>
          </ac:picMkLst>
        </pc:picChg>
        <pc:picChg chg="del">
          <ac:chgData name="William Bergekrans" userId="32862c2b-58c1-4704-bb60-8a8d084356dc" providerId="ADAL" clId="{C14657FD-2544-4027-BB8F-BA05D1426A83}" dt="2020-12-10T09:48:30.282" v="2218" actId="478"/>
          <ac:picMkLst>
            <pc:docMk/>
            <pc:sldMk cId="4209822350" sldId="280"/>
            <ac:picMk id="12" creationId="{F280EAD1-0684-4B41-9EB3-2129EC0391D9}"/>
          </ac:picMkLst>
        </pc:picChg>
        <pc:picChg chg="del">
          <ac:chgData name="William Bergekrans" userId="32862c2b-58c1-4704-bb60-8a8d084356dc" providerId="ADAL" clId="{C14657FD-2544-4027-BB8F-BA05D1426A83}" dt="2020-12-10T09:48:40.348" v="2224" actId="478"/>
          <ac:picMkLst>
            <pc:docMk/>
            <pc:sldMk cId="4209822350" sldId="280"/>
            <ac:picMk id="14" creationId="{4BF60C3D-0320-4725-94BB-67E6C4CF9B82}"/>
          </ac:picMkLst>
        </pc:picChg>
        <pc:picChg chg="del">
          <ac:chgData name="William Bergekrans" userId="32862c2b-58c1-4704-bb60-8a8d084356dc" providerId="ADAL" clId="{C14657FD-2544-4027-BB8F-BA05D1426A83}" dt="2020-12-10T09:48:43.226" v="2226" actId="478"/>
          <ac:picMkLst>
            <pc:docMk/>
            <pc:sldMk cId="4209822350" sldId="280"/>
            <ac:picMk id="16" creationId="{5870140A-B4D4-4908-9471-164A96C7EEE9}"/>
          </ac:picMkLst>
        </pc:picChg>
        <pc:picChg chg="add del mod">
          <ac:chgData name="William Bergekrans" userId="32862c2b-58c1-4704-bb60-8a8d084356dc" providerId="ADAL" clId="{C14657FD-2544-4027-BB8F-BA05D1426A83}" dt="2020-12-10T09:51:38.846" v="2488" actId="1036"/>
          <ac:picMkLst>
            <pc:docMk/>
            <pc:sldMk cId="4209822350" sldId="280"/>
            <ac:picMk id="17" creationId="{8962804E-5FD8-4436-AE56-8DFDAFC675EC}"/>
          </ac:picMkLst>
        </pc:picChg>
        <pc:picChg chg="del">
          <ac:chgData name="William Bergekrans" userId="32862c2b-58c1-4704-bb60-8a8d084356dc" providerId="ADAL" clId="{C14657FD-2544-4027-BB8F-BA05D1426A83}" dt="2020-12-10T09:48:29.042" v="2217" actId="478"/>
          <ac:picMkLst>
            <pc:docMk/>
            <pc:sldMk cId="4209822350" sldId="280"/>
            <ac:picMk id="19" creationId="{ED32B487-5DA1-43F0-96EE-EAAAFE2E6E5A}"/>
          </ac:picMkLst>
        </pc:picChg>
        <pc:picChg chg="add mod">
          <ac:chgData name="William Bergekrans" userId="32862c2b-58c1-4704-bb60-8a8d084356dc" providerId="ADAL" clId="{C14657FD-2544-4027-BB8F-BA05D1426A83}" dt="2020-12-10T09:51:36.222" v="2487" actId="1036"/>
          <ac:picMkLst>
            <pc:docMk/>
            <pc:sldMk cId="4209822350" sldId="280"/>
            <ac:picMk id="21" creationId="{D7305FCA-E07C-45A0-890E-8BAC590CC61E}"/>
          </ac:picMkLst>
        </pc:picChg>
        <pc:picChg chg="del">
          <ac:chgData name="William Bergekrans" userId="32862c2b-58c1-4704-bb60-8a8d084356dc" providerId="ADAL" clId="{C14657FD-2544-4027-BB8F-BA05D1426A83}" dt="2020-12-10T09:48:37.291" v="2222" actId="478"/>
          <ac:picMkLst>
            <pc:docMk/>
            <pc:sldMk cId="4209822350" sldId="280"/>
            <ac:picMk id="22" creationId="{66E17102-FDFD-4EFF-8B66-FA2DBB363A59}"/>
          </ac:picMkLst>
        </pc:picChg>
        <pc:picChg chg="add mod">
          <ac:chgData name="William Bergekrans" userId="32862c2b-58c1-4704-bb60-8a8d084356dc" providerId="ADAL" clId="{C14657FD-2544-4027-BB8F-BA05D1426A83}" dt="2020-12-10T09:51:42.120" v="2490" actId="1036"/>
          <ac:picMkLst>
            <pc:docMk/>
            <pc:sldMk cId="4209822350" sldId="280"/>
            <ac:picMk id="23" creationId="{7D0C1AE3-2454-4137-B35E-80E7FE4E5227}"/>
          </ac:picMkLst>
        </pc:picChg>
      </pc:sldChg>
    </pc:docChg>
  </pc:docChgLst>
  <pc:docChgLst>
    <pc:chgData name="Agnes Öberg" userId="S::agnob120@student.liu.se::60a796fb-f085-406b-bc43-00c462977685" providerId="AD" clId="Web-{587D36B5-E813-4D1E-BB68-9360DECB2D22}"/>
    <pc:docChg chg="modSld">
      <pc:chgData name="Agnes Öberg" userId="S::agnob120@student.liu.se::60a796fb-f085-406b-bc43-00c462977685" providerId="AD" clId="Web-{587D36B5-E813-4D1E-BB68-9360DECB2D22}" dt="2020-12-08T21:54:59.781" v="26" actId="1076"/>
      <pc:docMkLst>
        <pc:docMk/>
      </pc:docMkLst>
      <pc:sldChg chg="modSp">
        <pc:chgData name="Agnes Öberg" userId="S::agnob120@student.liu.se::60a796fb-f085-406b-bc43-00c462977685" providerId="AD" clId="Web-{587D36B5-E813-4D1E-BB68-9360DECB2D22}" dt="2020-12-08T21:54:59.781" v="26" actId="1076"/>
        <pc:sldMkLst>
          <pc:docMk/>
          <pc:sldMk cId="3125648759" sldId="261"/>
        </pc:sldMkLst>
        <pc:spChg chg="mod">
          <ac:chgData name="Agnes Öberg" userId="S::agnob120@student.liu.se::60a796fb-f085-406b-bc43-00c462977685" providerId="AD" clId="Web-{587D36B5-E813-4D1E-BB68-9360DECB2D22}" dt="2020-12-08T21:54:53.562" v="23" actId="20577"/>
          <ac:spMkLst>
            <pc:docMk/>
            <pc:sldMk cId="3125648759" sldId="261"/>
            <ac:spMk id="3" creationId="{569B1BF9-0FD8-469B-9A08-AC4545AA2202}"/>
          </ac:spMkLst>
        </pc:spChg>
        <pc:picChg chg="mod">
          <ac:chgData name="Agnes Öberg" userId="S::agnob120@student.liu.se::60a796fb-f085-406b-bc43-00c462977685" providerId="AD" clId="Web-{587D36B5-E813-4D1E-BB68-9360DECB2D22}" dt="2020-12-08T21:54:59.781" v="26" actId="1076"/>
          <ac:picMkLst>
            <pc:docMk/>
            <pc:sldMk cId="3125648759" sldId="261"/>
            <ac:picMk id="16" creationId="{0431F55C-71E5-43CE-8F7E-1125D2B8A272}"/>
          </ac:picMkLst>
        </pc:picChg>
      </pc:sldChg>
      <pc:sldChg chg="modSp">
        <pc:chgData name="Agnes Öberg" userId="S::agnob120@student.liu.se::60a796fb-f085-406b-bc43-00c462977685" providerId="AD" clId="Web-{587D36B5-E813-4D1E-BB68-9360DECB2D22}" dt="2020-12-08T21:53:53.107" v="6" actId="1076"/>
        <pc:sldMkLst>
          <pc:docMk/>
          <pc:sldMk cId="220567043" sldId="263"/>
        </pc:sldMkLst>
        <pc:picChg chg="mod">
          <ac:chgData name="Agnes Öberg" userId="S::agnob120@student.liu.se::60a796fb-f085-406b-bc43-00c462977685" providerId="AD" clId="Web-{587D36B5-E813-4D1E-BB68-9360DECB2D22}" dt="2020-12-08T21:53:53.107" v="6" actId="1076"/>
          <ac:picMkLst>
            <pc:docMk/>
            <pc:sldMk cId="220567043" sldId="263"/>
            <ac:picMk id="25" creationId="{AD925333-2988-47C1-9A89-7060652E92D1}"/>
          </ac:picMkLst>
        </pc:picChg>
        <pc:picChg chg="mod">
          <ac:chgData name="Agnes Öberg" userId="S::agnob120@student.liu.se::60a796fb-f085-406b-bc43-00c462977685" providerId="AD" clId="Web-{587D36B5-E813-4D1E-BB68-9360DECB2D22}" dt="2020-12-08T21:53:45.685" v="4" actId="1076"/>
          <ac:picMkLst>
            <pc:docMk/>
            <pc:sldMk cId="220567043" sldId="263"/>
            <ac:picMk id="1028" creationId="{9DDFA7D7-6AD6-7D43-AE78-50E64D10FD49}"/>
          </ac:picMkLst>
        </pc:picChg>
      </pc:sldChg>
      <pc:sldChg chg="modSp">
        <pc:chgData name="Agnes Öberg" userId="S::agnob120@student.liu.se::60a796fb-f085-406b-bc43-00c462977685" providerId="AD" clId="Web-{587D36B5-E813-4D1E-BB68-9360DECB2D22}" dt="2020-12-08T21:52:35.590" v="1" actId="1076"/>
        <pc:sldMkLst>
          <pc:docMk/>
          <pc:sldMk cId="2464558877" sldId="267"/>
        </pc:sldMkLst>
        <pc:spChg chg="mod">
          <ac:chgData name="Agnes Öberg" userId="S::agnob120@student.liu.se::60a796fb-f085-406b-bc43-00c462977685" providerId="AD" clId="Web-{587D36B5-E813-4D1E-BB68-9360DECB2D22}" dt="2020-12-08T21:52:35.590" v="1" actId="1076"/>
          <ac:spMkLst>
            <pc:docMk/>
            <pc:sldMk cId="2464558877" sldId="267"/>
            <ac:spMk id="64" creationId="{9FA38DFD-94C1-4875-BAD6-CA22CD6B5E37}"/>
          </ac:spMkLst>
        </pc:spChg>
      </pc:sldChg>
      <pc:sldChg chg="modSp">
        <pc:chgData name="Agnes Öberg" userId="S::agnob120@student.liu.se::60a796fb-f085-406b-bc43-00c462977685" providerId="AD" clId="Web-{587D36B5-E813-4D1E-BB68-9360DECB2D22}" dt="2020-12-08T21:53:25.247" v="3"/>
        <pc:sldMkLst>
          <pc:docMk/>
          <pc:sldMk cId="869842931" sldId="276"/>
        </pc:sldMkLst>
        <pc:spChg chg="mod">
          <ac:chgData name="Agnes Öberg" userId="S::agnob120@student.liu.se::60a796fb-f085-406b-bc43-00c462977685" providerId="AD" clId="Web-{587D36B5-E813-4D1E-BB68-9360DECB2D22}" dt="2020-12-08T21:53:25.247" v="3"/>
          <ac:spMkLst>
            <pc:docMk/>
            <pc:sldMk cId="869842931" sldId="276"/>
            <ac:spMk id="16" creationId="{8F4ED291-2641-4E4E-8C0F-8F09F3AB7D0A}"/>
          </ac:spMkLst>
        </pc:spChg>
      </pc:sldChg>
    </pc:docChg>
  </pc:docChgLst>
  <pc:docChgLst>
    <pc:chgData name="Agnes Öberg" userId="S::agnob120@student.liu.se::60a796fb-f085-406b-bc43-00c462977685" providerId="AD" clId="Web-{3363A9DA-57F7-4C08-933C-EEC7999A1D4B}"/>
    <pc:docChg chg="addSld delSld modSld addMainMaster">
      <pc:chgData name="Agnes Öberg" userId="S::agnob120@student.liu.se::60a796fb-f085-406b-bc43-00c462977685" providerId="AD" clId="Web-{3363A9DA-57F7-4C08-933C-EEC7999A1D4B}" dt="2020-12-08T12:06:29.456" v="251"/>
      <pc:docMkLst>
        <pc:docMk/>
      </pc:docMkLst>
      <pc:sldChg chg="modSp">
        <pc:chgData name="Agnes Öberg" userId="S::agnob120@student.liu.se::60a796fb-f085-406b-bc43-00c462977685" providerId="AD" clId="Web-{3363A9DA-57F7-4C08-933C-EEC7999A1D4B}" dt="2020-12-08T11:54:29.323" v="101" actId="20577"/>
        <pc:sldMkLst>
          <pc:docMk/>
          <pc:sldMk cId="2236714857" sldId="257"/>
        </pc:sldMkLst>
        <pc:spChg chg="mod">
          <ac:chgData name="Agnes Öberg" userId="S::agnob120@student.liu.se::60a796fb-f085-406b-bc43-00c462977685" providerId="AD" clId="Web-{3363A9DA-57F7-4C08-933C-EEC7999A1D4B}" dt="2020-12-08T11:54:29.323" v="101" actId="20577"/>
          <ac:spMkLst>
            <pc:docMk/>
            <pc:sldMk cId="2236714857" sldId="257"/>
            <ac:spMk id="2" creationId="{01C0B0C6-E680-A042-A054-3FDDA1C59F5E}"/>
          </ac:spMkLst>
        </pc:spChg>
        <pc:spChg chg="mod">
          <ac:chgData name="Agnes Öberg" userId="S::agnob120@student.liu.se::60a796fb-f085-406b-bc43-00c462977685" providerId="AD" clId="Web-{3363A9DA-57F7-4C08-933C-EEC7999A1D4B}" dt="2020-12-08T11:53:20.475" v="85" actId="20577"/>
          <ac:spMkLst>
            <pc:docMk/>
            <pc:sldMk cId="2236714857" sldId="257"/>
            <ac:spMk id="8" creationId="{BD78030A-301B-304D-9F84-2D6CCCBEF037}"/>
          </ac:spMkLst>
        </pc:spChg>
        <pc:spChg chg="mod">
          <ac:chgData name="Agnes Öberg" userId="S::agnob120@student.liu.se::60a796fb-f085-406b-bc43-00c462977685" providerId="AD" clId="Web-{3363A9DA-57F7-4C08-933C-EEC7999A1D4B}" dt="2020-12-08T11:52:02.409" v="55" actId="1076"/>
          <ac:spMkLst>
            <pc:docMk/>
            <pc:sldMk cId="2236714857" sldId="257"/>
            <ac:spMk id="20" creationId="{2B6DF1D0-5B72-A646-9D8E-FB6145679219}"/>
          </ac:spMkLst>
        </pc:spChg>
        <pc:spChg chg="mod">
          <ac:chgData name="Agnes Öberg" userId="S::agnob120@student.liu.se::60a796fb-f085-406b-bc43-00c462977685" providerId="AD" clId="Web-{3363A9DA-57F7-4C08-933C-EEC7999A1D4B}" dt="2020-12-08T11:51:36.610" v="37" actId="20577"/>
          <ac:spMkLst>
            <pc:docMk/>
            <pc:sldMk cId="2236714857" sldId="257"/>
            <ac:spMk id="30" creationId="{AAF4FB96-0D23-6947-9304-FC0123A31BFD}"/>
          </ac:spMkLst>
        </pc:spChg>
        <pc:spChg chg="mod">
          <ac:chgData name="Agnes Öberg" userId="S::agnob120@student.liu.se::60a796fb-f085-406b-bc43-00c462977685" providerId="AD" clId="Web-{3363A9DA-57F7-4C08-933C-EEC7999A1D4B}" dt="2020-12-08T11:51:59.518" v="54" actId="1076"/>
          <ac:spMkLst>
            <pc:docMk/>
            <pc:sldMk cId="2236714857" sldId="257"/>
            <ac:spMk id="42" creationId="{2122F8BB-0729-0349-832B-919348472B1D}"/>
          </ac:spMkLst>
        </pc:spChg>
        <pc:spChg chg="mod">
          <ac:chgData name="Agnes Öberg" userId="S::agnob120@student.liu.se::60a796fb-f085-406b-bc43-00c462977685" providerId="AD" clId="Web-{3363A9DA-57F7-4C08-933C-EEC7999A1D4B}" dt="2020-12-08T11:51:56.018" v="53" actId="1076"/>
          <ac:spMkLst>
            <pc:docMk/>
            <pc:sldMk cId="2236714857" sldId="257"/>
            <ac:spMk id="45" creationId="{A9AF31CE-2DBF-864D-883D-CFEFB31F4278}"/>
          </ac:spMkLst>
        </pc:spChg>
        <pc:spChg chg="mod">
          <ac:chgData name="Agnes Öberg" userId="S::agnob120@student.liu.se::60a796fb-f085-406b-bc43-00c462977685" providerId="AD" clId="Web-{3363A9DA-57F7-4C08-933C-EEC7999A1D4B}" dt="2020-12-08T11:51:39.329" v="40" actId="20577"/>
          <ac:spMkLst>
            <pc:docMk/>
            <pc:sldMk cId="2236714857" sldId="257"/>
            <ac:spMk id="49" creationId="{0E943697-39CA-C44A-9B4C-B608D42D624E}"/>
          </ac:spMkLst>
        </pc:spChg>
        <pc:spChg chg="mod">
          <ac:chgData name="Agnes Öberg" userId="S::agnob120@student.liu.se::60a796fb-f085-406b-bc43-00c462977685" providerId="AD" clId="Web-{3363A9DA-57F7-4C08-933C-EEC7999A1D4B}" dt="2020-12-08T11:52:06.503" v="56" actId="1076"/>
          <ac:spMkLst>
            <pc:docMk/>
            <pc:sldMk cId="2236714857" sldId="257"/>
            <ac:spMk id="51" creationId="{1EB28941-2BB0-084D-9721-CE7841107B3E}"/>
          </ac:spMkLst>
        </pc:spChg>
        <pc:spChg chg="mod">
          <ac:chgData name="Agnes Öberg" userId="S::agnob120@student.liu.se::60a796fb-f085-406b-bc43-00c462977685" providerId="AD" clId="Web-{3363A9DA-57F7-4C08-933C-EEC7999A1D4B}" dt="2020-12-08T11:51:51.033" v="51" actId="20577"/>
          <ac:spMkLst>
            <pc:docMk/>
            <pc:sldMk cId="2236714857" sldId="257"/>
            <ac:spMk id="95" creationId="{4B443EF1-8D60-DE45-8A57-D89325427281}"/>
          </ac:spMkLst>
        </pc:spChg>
      </pc:sldChg>
      <pc:sldChg chg="del">
        <pc:chgData name="Agnes Öberg" userId="S::agnob120@student.liu.se::60a796fb-f085-406b-bc43-00c462977685" providerId="AD" clId="Web-{3363A9DA-57F7-4C08-933C-EEC7999A1D4B}" dt="2020-12-08T11:52:23.769" v="60"/>
        <pc:sldMkLst>
          <pc:docMk/>
          <pc:sldMk cId="4036641387" sldId="258"/>
        </pc:sldMkLst>
      </pc:sldChg>
      <pc:sldChg chg="del">
        <pc:chgData name="Agnes Öberg" userId="S::agnob120@student.liu.se::60a796fb-f085-406b-bc43-00c462977685" providerId="AD" clId="Web-{3363A9DA-57F7-4C08-933C-EEC7999A1D4B}" dt="2020-12-08T11:50:34.060" v="13"/>
        <pc:sldMkLst>
          <pc:docMk/>
          <pc:sldMk cId="3149524584" sldId="259"/>
        </pc:sldMkLst>
      </pc:sldChg>
      <pc:sldChg chg="addSp modSp">
        <pc:chgData name="Agnes Öberg" userId="S::agnob120@student.liu.se::60a796fb-f085-406b-bc43-00c462977685" providerId="AD" clId="Web-{3363A9DA-57F7-4C08-933C-EEC7999A1D4B}" dt="2020-12-08T12:06:29.456" v="251"/>
        <pc:sldMkLst>
          <pc:docMk/>
          <pc:sldMk cId="3125648759" sldId="261"/>
        </pc:sldMkLst>
        <pc:spChg chg="mod">
          <ac:chgData name="Agnes Öberg" userId="S::agnob120@student.liu.se::60a796fb-f085-406b-bc43-00c462977685" providerId="AD" clId="Web-{3363A9DA-57F7-4C08-933C-EEC7999A1D4B}" dt="2020-12-08T12:02:34.631" v="182" actId="20577"/>
          <ac:spMkLst>
            <pc:docMk/>
            <pc:sldMk cId="3125648759" sldId="261"/>
            <ac:spMk id="2" creationId="{7C743E71-B8D7-4C4A-A01C-61DE96760A72}"/>
          </ac:spMkLst>
        </pc:spChg>
        <pc:spChg chg="add mod">
          <ac:chgData name="Agnes Öberg" userId="S::agnob120@student.liu.se::60a796fb-f085-406b-bc43-00c462977685" providerId="AD" clId="Web-{3363A9DA-57F7-4C08-933C-EEC7999A1D4B}" dt="2020-12-08T12:06:29.456" v="251"/>
          <ac:spMkLst>
            <pc:docMk/>
            <pc:sldMk cId="3125648759" sldId="261"/>
            <ac:spMk id="3" creationId="{569B1BF9-0FD8-469B-9A08-AC4545AA2202}"/>
          </ac:spMkLst>
        </pc:spChg>
        <pc:spChg chg="mod">
          <ac:chgData name="Agnes Öberg" userId="S::agnob120@student.liu.se::60a796fb-f085-406b-bc43-00c462977685" providerId="AD" clId="Web-{3363A9DA-57F7-4C08-933C-EEC7999A1D4B}" dt="2020-12-08T11:52:46.411" v="71" actId="20577"/>
          <ac:spMkLst>
            <pc:docMk/>
            <pc:sldMk cId="3125648759" sldId="261"/>
            <ac:spMk id="6" creationId="{7E960157-2DF2-8341-9390-927A3BE3AEBA}"/>
          </ac:spMkLst>
        </pc:spChg>
        <pc:spChg chg="mod">
          <ac:chgData name="Agnes Öberg" userId="S::agnob120@student.liu.se::60a796fb-f085-406b-bc43-00c462977685" providerId="AD" clId="Web-{3363A9DA-57F7-4C08-933C-EEC7999A1D4B}" dt="2020-12-08T11:53:59.462" v="92" actId="1076"/>
          <ac:spMkLst>
            <pc:docMk/>
            <pc:sldMk cId="3125648759" sldId="261"/>
            <ac:spMk id="8" creationId="{7A7D38CB-39C9-BE47-8C45-6AFBF7BCBA2E}"/>
          </ac:spMkLst>
        </pc:spChg>
        <pc:spChg chg="mod">
          <ac:chgData name="Agnes Öberg" userId="S::agnob120@student.liu.se::60a796fb-f085-406b-bc43-00c462977685" providerId="AD" clId="Web-{3363A9DA-57F7-4C08-933C-EEC7999A1D4B}" dt="2020-12-08T11:54:08.415" v="99" actId="1076"/>
          <ac:spMkLst>
            <pc:docMk/>
            <pc:sldMk cId="3125648759" sldId="261"/>
            <ac:spMk id="10" creationId="{C2FD0998-3D3C-0A4A-8F3F-CB2A0CCD1022}"/>
          </ac:spMkLst>
        </pc:spChg>
        <pc:spChg chg="mod">
          <ac:chgData name="Agnes Öberg" userId="S::agnob120@student.liu.se::60a796fb-f085-406b-bc43-00c462977685" providerId="AD" clId="Web-{3363A9DA-57F7-4C08-933C-EEC7999A1D4B}" dt="2020-12-08T11:53:59.462" v="93" actId="1076"/>
          <ac:spMkLst>
            <pc:docMk/>
            <pc:sldMk cId="3125648759" sldId="261"/>
            <ac:spMk id="12" creationId="{CF582167-E0C9-E041-B1D0-32269C3407F2}"/>
          </ac:spMkLst>
        </pc:spChg>
        <pc:spChg chg="mod">
          <ac:chgData name="Agnes Öberg" userId="S::agnob120@student.liu.se::60a796fb-f085-406b-bc43-00c462977685" providerId="AD" clId="Web-{3363A9DA-57F7-4C08-933C-EEC7999A1D4B}" dt="2020-12-08T11:54:12.588" v="100" actId="1076"/>
          <ac:spMkLst>
            <pc:docMk/>
            <pc:sldMk cId="3125648759" sldId="261"/>
            <ac:spMk id="14" creationId="{4B990FDA-55E8-954E-92BB-F7A712354123}"/>
          </ac:spMkLst>
        </pc:spChg>
        <pc:spChg chg="mod">
          <ac:chgData name="Agnes Öberg" userId="S::agnob120@student.liu.se::60a796fb-f085-406b-bc43-00c462977685" providerId="AD" clId="Web-{3363A9DA-57F7-4C08-933C-EEC7999A1D4B}" dt="2020-12-08T12:00:48.375" v="168" actId="1076"/>
          <ac:spMkLst>
            <pc:docMk/>
            <pc:sldMk cId="3125648759" sldId="261"/>
            <ac:spMk id="15" creationId="{5F3EDF2B-A36C-734C-8383-D09D45C412F9}"/>
          </ac:spMkLst>
        </pc:spChg>
        <pc:spChg chg="mod">
          <ac:chgData name="Agnes Öberg" userId="S::agnob120@student.liu.se::60a796fb-f085-406b-bc43-00c462977685" providerId="AD" clId="Web-{3363A9DA-57F7-4C08-933C-EEC7999A1D4B}" dt="2020-12-08T12:00:51.844" v="170" actId="1076"/>
          <ac:spMkLst>
            <pc:docMk/>
            <pc:sldMk cId="3125648759" sldId="261"/>
            <ac:spMk id="17" creationId="{AC0C53AE-DA2C-D64D-BACF-444D84C8F46C}"/>
          </ac:spMkLst>
        </pc:spChg>
        <pc:picChg chg="mod">
          <ac:chgData name="Agnes Öberg" userId="S::agnob120@student.liu.se::60a796fb-f085-406b-bc43-00c462977685" providerId="AD" clId="Web-{3363A9DA-57F7-4C08-933C-EEC7999A1D4B}" dt="2020-12-08T12:00:48.390" v="169" actId="1076"/>
          <ac:picMkLst>
            <pc:docMk/>
            <pc:sldMk cId="3125648759" sldId="261"/>
            <ac:picMk id="18" creationId="{3F86CA06-A507-384D-9916-2A2AA7CD9051}"/>
          </ac:picMkLst>
        </pc:picChg>
        <pc:picChg chg="mod">
          <ac:chgData name="Agnes Öberg" userId="S::agnob120@student.liu.se::60a796fb-f085-406b-bc43-00c462977685" providerId="AD" clId="Web-{3363A9DA-57F7-4C08-933C-EEC7999A1D4B}" dt="2020-12-08T11:56:01.547" v="151" actId="1076"/>
          <ac:picMkLst>
            <pc:docMk/>
            <pc:sldMk cId="3125648759" sldId="261"/>
            <ac:picMk id="20" creationId="{6BC322B5-E8F6-BA4D-9DD0-188CDD24E7F6}"/>
          </ac:picMkLst>
        </pc:picChg>
        <pc:picChg chg="mod">
          <ac:chgData name="Agnes Öberg" userId="S::agnob120@student.liu.se::60a796fb-f085-406b-bc43-00c462977685" providerId="AD" clId="Web-{3363A9DA-57F7-4C08-933C-EEC7999A1D4B}" dt="2020-12-08T11:55:56.140" v="149" actId="1076"/>
          <ac:picMkLst>
            <pc:docMk/>
            <pc:sldMk cId="3125648759" sldId="261"/>
            <ac:picMk id="22" creationId="{6F7AAF8C-FCC1-BD4F-A1A0-E60D9B3B0FA8}"/>
          </ac:picMkLst>
        </pc:picChg>
      </pc:sldChg>
      <pc:sldChg chg="modSp">
        <pc:chgData name="Agnes Öberg" userId="S::agnob120@student.liu.se::60a796fb-f085-406b-bc43-00c462977685" providerId="AD" clId="Web-{3363A9DA-57F7-4C08-933C-EEC7999A1D4B}" dt="2020-12-08T12:02:06.207" v="171" actId="1076"/>
        <pc:sldMkLst>
          <pc:docMk/>
          <pc:sldMk cId="2811060058" sldId="262"/>
        </pc:sldMkLst>
        <pc:spChg chg="mod">
          <ac:chgData name="Agnes Öberg" userId="S::agnob120@student.liu.se::60a796fb-f085-406b-bc43-00c462977685" providerId="AD" clId="Web-{3363A9DA-57F7-4C08-933C-EEC7999A1D4B}" dt="2020-12-08T11:54:33.432" v="104" actId="20577"/>
          <ac:spMkLst>
            <pc:docMk/>
            <pc:sldMk cId="2811060058" sldId="262"/>
            <ac:spMk id="2" creationId="{01C0B0C6-E680-A042-A054-3FDDA1C59F5E}"/>
          </ac:spMkLst>
        </pc:spChg>
        <pc:spChg chg="mod">
          <ac:chgData name="Agnes Öberg" userId="S::agnob120@student.liu.se::60a796fb-f085-406b-bc43-00c462977685" providerId="AD" clId="Web-{3363A9DA-57F7-4C08-933C-EEC7999A1D4B}" dt="2020-12-08T11:53:17.131" v="83" actId="20577"/>
          <ac:spMkLst>
            <pc:docMk/>
            <pc:sldMk cId="2811060058" sldId="262"/>
            <ac:spMk id="8" creationId="{BD78030A-301B-304D-9F84-2D6CCCBEF037}"/>
          </ac:spMkLst>
        </pc:spChg>
        <pc:spChg chg="mod">
          <ac:chgData name="Agnes Öberg" userId="S::agnob120@student.liu.se::60a796fb-f085-406b-bc43-00c462977685" providerId="AD" clId="Web-{3363A9DA-57F7-4C08-933C-EEC7999A1D4B}" dt="2020-12-08T11:54:59.231" v="116" actId="20577"/>
          <ac:spMkLst>
            <pc:docMk/>
            <pc:sldMk cId="2811060058" sldId="262"/>
            <ac:spMk id="20" creationId="{2B6DF1D0-5B72-A646-9D8E-FB6145679219}"/>
          </ac:spMkLst>
        </pc:spChg>
        <pc:spChg chg="mod">
          <ac:chgData name="Agnes Öberg" userId="S::agnob120@student.liu.se::60a796fb-f085-406b-bc43-00c462977685" providerId="AD" clId="Web-{3363A9DA-57F7-4C08-933C-EEC7999A1D4B}" dt="2020-12-08T11:55:06.184" v="120" actId="20577"/>
          <ac:spMkLst>
            <pc:docMk/>
            <pc:sldMk cId="2811060058" sldId="262"/>
            <ac:spMk id="30" creationId="{AAF4FB96-0D23-6947-9304-FC0123A31BFD}"/>
          </ac:spMkLst>
        </pc:spChg>
        <pc:spChg chg="mod">
          <ac:chgData name="Agnes Öberg" userId="S::agnob120@student.liu.se::60a796fb-f085-406b-bc43-00c462977685" providerId="AD" clId="Web-{3363A9DA-57F7-4C08-933C-EEC7999A1D4B}" dt="2020-12-08T11:54:53.137" v="110" actId="20577"/>
          <ac:spMkLst>
            <pc:docMk/>
            <pc:sldMk cId="2811060058" sldId="262"/>
            <ac:spMk id="42" creationId="{2122F8BB-0729-0349-832B-919348472B1D}"/>
          </ac:spMkLst>
        </pc:spChg>
        <pc:spChg chg="mod">
          <ac:chgData name="Agnes Öberg" userId="S::agnob120@student.liu.se::60a796fb-f085-406b-bc43-00c462977685" providerId="AD" clId="Web-{3363A9DA-57F7-4C08-933C-EEC7999A1D4B}" dt="2020-12-08T11:54:56.465" v="113" actId="20577"/>
          <ac:spMkLst>
            <pc:docMk/>
            <pc:sldMk cId="2811060058" sldId="262"/>
            <ac:spMk id="45" creationId="{A9AF31CE-2DBF-864D-883D-CFEFB31F4278}"/>
          </ac:spMkLst>
        </pc:spChg>
        <pc:spChg chg="mod">
          <ac:chgData name="Agnes Öberg" userId="S::agnob120@student.liu.se::60a796fb-f085-406b-bc43-00c462977685" providerId="AD" clId="Web-{3363A9DA-57F7-4C08-933C-EEC7999A1D4B}" dt="2020-12-08T12:02:06.207" v="171" actId="1076"/>
          <ac:spMkLst>
            <pc:docMk/>
            <pc:sldMk cId="2811060058" sldId="262"/>
            <ac:spMk id="95" creationId="{4B443EF1-8D60-DE45-8A57-D89325427281}"/>
          </ac:spMkLst>
        </pc:spChg>
      </pc:sldChg>
      <pc:sldChg chg="modSp">
        <pc:chgData name="Agnes Öberg" userId="S::agnob120@student.liu.se::60a796fb-f085-406b-bc43-00c462977685" providerId="AD" clId="Web-{3363A9DA-57F7-4C08-933C-EEC7999A1D4B}" dt="2020-12-08T11:55:43.374" v="147" actId="1076"/>
        <pc:sldMkLst>
          <pc:docMk/>
          <pc:sldMk cId="220567043" sldId="263"/>
        </pc:sldMkLst>
        <pc:spChg chg="mod">
          <ac:chgData name="Agnes Öberg" userId="S::agnob120@student.liu.se::60a796fb-f085-406b-bc43-00c462977685" providerId="AD" clId="Web-{3363A9DA-57F7-4C08-933C-EEC7999A1D4B}" dt="2020-12-08T11:54:38.120" v="107" actId="20577"/>
          <ac:spMkLst>
            <pc:docMk/>
            <pc:sldMk cId="220567043" sldId="263"/>
            <ac:spMk id="2" creationId="{01C0B0C6-E680-A042-A054-3FDDA1C59F5E}"/>
          </ac:spMkLst>
        </pc:spChg>
        <pc:spChg chg="mod">
          <ac:chgData name="Agnes Öberg" userId="S::agnob120@student.liu.se::60a796fb-f085-406b-bc43-00c462977685" providerId="AD" clId="Web-{3363A9DA-57F7-4C08-933C-EEC7999A1D4B}" dt="2020-12-08T11:53:04.787" v="81" actId="20577"/>
          <ac:spMkLst>
            <pc:docMk/>
            <pc:sldMk cId="220567043" sldId="263"/>
            <ac:spMk id="8" creationId="{BD78030A-301B-304D-9F84-2D6CCCBEF037}"/>
          </ac:spMkLst>
        </pc:spChg>
        <pc:spChg chg="mod">
          <ac:chgData name="Agnes Öberg" userId="S::agnob120@student.liu.se::60a796fb-f085-406b-bc43-00c462977685" providerId="AD" clId="Web-{3363A9DA-57F7-4C08-933C-EEC7999A1D4B}" dt="2020-12-08T11:55:27.982" v="131" actId="20577"/>
          <ac:spMkLst>
            <pc:docMk/>
            <pc:sldMk cId="220567043" sldId="263"/>
            <ac:spMk id="20" creationId="{2B6DF1D0-5B72-A646-9D8E-FB6145679219}"/>
          </ac:spMkLst>
        </pc:spChg>
        <pc:spChg chg="mod">
          <ac:chgData name="Agnes Öberg" userId="S::agnob120@student.liu.se::60a796fb-f085-406b-bc43-00c462977685" providerId="AD" clId="Web-{3363A9DA-57F7-4C08-933C-EEC7999A1D4B}" dt="2020-12-08T11:55:31.639" v="134" actId="20577"/>
          <ac:spMkLst>
            <pc:docMk/>
            <pc:sldMk cId="220567043" sldId="263"/>
            <ac:spMk id="30" creationId="{AAF4FB96-0D23-6947-9304-FC0123A31BFD}"/>
          </ac:spMkLst>
        </pc:spChg>
        <pc:spChg chg="mod">
          <ac:chgData name="Agnes Öberg" userId="S::agnob120@student.liu.se::60a796fb-f085-406b-bc43-00c462977685" providerId="AD" clId="Web-{3363A9DA-57F7-4C08-933C-EEC7999A1D4B}" dt="2020-12-08T11:55:21.013" v="125" actId="20577"/>
          <ac:spMkLst>
            <pc:docMk/>
            <pc:sldMk cId="220567043" sldId="263"/>
            <ac:spMk id="42" creationId="{2122F8BB-0729-0349-832B-919348472B1D}"/>
          </ac:spMkLst>
        </pc:spChg>
        <pc:spChg chg="mod">
          <ac:chgData name="Agnes Öberg" userId="S::agnob120@student.liu.se::60a796fb-f085-406b-bc43-00c462977685" providerId="AD" clId="Web-{3363A9DA-57F7-4C08-933C-EEC7999A1D4B}" dt="2020-12-08T11:55:34.342" v="137" actId="20577"/>
          <ac:spMkLst>
            <pc:docMk/>
            <pc:sldMk cId="220567043" sldId="263"/>
            <ac:spMk id="44" creationId="{7A52BB40-E19D-A04D-96B4-A85150180E7E}"/>
          </ac:spMkLst>
        </pc:spChg>
        <pc:spChg chg="mod">
          <ac:chgData name="Agnes Öberg" userId="S::agnob120@student.liu.se::60a796fb-f085-406b-bc43-00c462977685" providerId="AD" clId="Web-{3363A9DA-57F7-4C08-933C-EEC7999A1D4B}" dt="2020-12-08T11:55:24.091" v="128" actId="20577"/>
          <ac:spMkLst>
            <pc:docMk/>
            <pc:sldMk cId="220567043" sldId="263"/>
            <ac:spMk id="45" creationId="{A9AF31CE-2DBF-864D-883D-CFEFB31F4278}"/>
          </ac:spMkLst>
        </pc:spChg>
        <pc:spChg chg="mod">
          <ac:chgData name="Agnes Öberg" userId="S::agnob120@student.liu.se::60a796fb-f085-406b-bc43-00c462977685" providerId="AD" clId="Web-{3363A9DA-57F7-4C08-933C-EEC7999A1D4B}" dt="2020-12-08T11:55:43.374" v="147" actId="1076"/>
          <ac:spMkLst>
            <pc:docMk/>
            <pc:sldMk cId="220567043" sldId="263"/>
            <ac:spMk id="95" creationId="{4B443EF1-8D60-DE45-8A57-D89325427281}"/>
          </ac:spMkLst>
        </pc:spChg>
      </pc:sldChg>
      <pc:sldChg chg="add">
        <pc:chgData name="Agnes Öberg" userId="S::agnob120@student.liu.se::60a796fb-f085-406b-bc43-00c462977685" providerId="AD" clId="Web-{3363A9DA-57F7-4C08-933C-EEC7999A1D4B}" dt="2020-12-08T11:49:59.371" v="0"/>
        <pc:sldMkLst>
          <pc:docMk/>
          <pc:sldMk cId="3141300928" sldId="264"/>
        </pc:sldMkLst>
      </pc:sldChg>
      <pc:sldChg chg="modSp add">
        <pc:chgData name="Agnes Öberg" userId="S::agnob120@student.liu.se::60a796fb-f085-406b-bc43-00c462977685" providerId="AD" clId="Web-{3363A9DA-57F7-4C08-933C-EEC7999A1D4B}" dt="2020-12-08T11:56:43.143" v="160" actId="20577"/>
        <pc:sldMkLst>
          <pc:docMk/>
          <pc:sldMk cId="1843751202" sldId="265"/>
        </pc:sldMkLst>
        <pc:spChg chg="mod">
          <ac:chgData name="Agnes Öberg" userId="S::agnob120@student.liu.se::60a796fb-f085-406b-bc43-00c462977685" providerId="AD" clId="Web-{3363A9DA-57F7-4C08-933C-EEC7999A1D4B}" dt="2020-12-08T11:56:43.143" v="160" actId="20577"/>
          <ac:spMkLst>
            <pc:docMk/>
            <pc:sldMk cId="1843751202" sldId="265"/>
            <ac:spMk id="13" creationId="{7EBDE106-A43A-EE45-83BD-0F8EDE6CF19E}"/>
          </ac:spMkLst>
        </pc:spChg>
        <pc:spChg chg="mod">
          <ac:chgData name="Agnes Öberg" userId="S::agnob120@student.liu.se::60a796fb-f085-406b-bc43-00c462977685" providerId="AD" clId="Web-{3363A9DA-57F7-4C08-933C-EEC7999A1D4B}" dt="2020-12-08T11:50:21.387" v="10" actId="20577"/>
          <ac:spMkLst>
            <pc:docMk/>
            <pc:sldMk cId="1843751202" sldId="265"/>
            <ac:spMk id="27" creationId="{8C4A4CED-6875-4F3C-9805-10A57A89BA58}"/>
          </ac:spMkLst>
        </pc:spChg>
      </pc:sldChg>
      <pc:sldMasterChg chg="add addSldLayout">
        <pc:chgData name="Agnes Öberg" userId="S::agnob120@student.liu.se::60a796fb-f085-406b-bc43-00c462977685" providerId="AD" clId="Web-{3363A9DA-57F7-4C08-933C-EEC7999A1D4B}" dt="2020-12-08T11:49:59.371" v="0"/>
        <pc:sldMasterMkLst>
          <pc:docMk/>
          <pc:sldMasterMk cId="1389209291" sldId="2147483660"/>
        </pc:sldMasterMkLst>
        <pc:sldLayoutChg chg="add">
          <pc:chgData name="Agnes Öberg" userId="S::agnob120@student.liu.se::60a796fb-f085-406b-bc43-00c462977685" providerId="AD" clId="Web-{3363A9DA-57F7-4C08-933C-EEC7999A1D4B}" dt="2020-12-08T11:49:59.371" v="0"/>
          <pc:sldLayoutMkLst>
            <pc:docMk/>
            <pc:sldMasterMk cId="1389209291" sldId="2147483660"/>
            <pc:sldLayoutMk cId="261198254" sldId="2147483661"/>
          </pc:sldLayoutMkLst>
        </pc:sldLayoutChg>
        <pc:sldLayoutChg chg="add">
          <pc:chgData name="Agnes Öberg" userId="S::agnob120@student.liu.se::60a796fb-f085-406b-bc43-00c462977685" providerId="AD" clId="Web-{3363A9DA-57F7-4C08-933C-EEC7999A1D4B}" dt="2020-12-08T11:49:59.371" v="0"/>
          <pc:sldLayoutMkLst>
            <pc:docMk/>
            <pc:sldMasterMk cId="1389209291" sldId="2147483660"/>
            <pc:sldLayoutMk cId="2013287596" sldId="2147483662"/>
          </pc:sldLayoutMkLst>
        </pc:sldLayoutChg>
        <pc:sldLayoutChg chg="add">
          <pc:chgData name="Agnes Öberg" userId="S::agnob120@student.liu.se::60a796fb-f085-406b-bc43-00c462977685" providerId="AD" clId="Web-{3363A9DA-57F7-4C08-933C-EEC7999A1D4B}" dt="2020-12-08T11:49:59.371" v="0"/>
          <pc:sldLayoutMkLst>
            <pc:docMk/>
            <pc:sldMasterMk cId="1389209291" sldId="2147483660"/>
            <pc:sldLayoutMk cId="421647579" sldId="2147483663"/>
          </pc:sldLayoutMkLst>
        </pc:sldLayoutChg>
        <pc:sldLayoutChg chg="add">
          <pc:chgData name="Agnes Öberg" userId="S::agnob120@student.liu.se::60a796fb-f085-406b-bc43-00c462977685" providerId="AD" clId="Web-{3363A9DA-57F7-4C08-933C-EEC7999A1D4B}" dt="2020-12-08T11:49:59.371" v="0"/>
          <pc:sldLayoutMkLst>
            <pc:docMk/>
            <pc:sldMasterMk cId="1389209291" sldId="2147483660"/>
            <pc:sldLayoutMk cId="792110599" sldId="2147483664"/>
          </pc:sldLayoutMkLst>
        </pc:sldLayoutChg>
        <pc:sldLayoutChg chg="add">
          <pc:chgData name="Agnes Öberg" userId="S::agnob120@student.liu.se::60a796fb-f085-406b-bc43-00c462977685" providerId="AD" clId="Web-{3363A9DA-57F7-4C08-933C-EEC7999A1D4B}" dt="2020-12-08T11:49:59.371" v="0"/>
          <pc:sldLayoutMkLst>
            <pc:docMk/>
            <pc:sldMasterMk cId="1389209291" sldId="2147483660"/>
            <pc:sldLayoutMk cId="2197509489" sldId="2147483665"/>
          </pc:sldLayoutMkLst>
        </pc:sldLayoutChg>
        <pc:sldLayoutChg chg="add">
          <pc:chgData name="Agnes Öberg" userId="S::agnob120@student.liu.se::60a796fb-f085-406b-bc43-00c462977685" providerId="AD" clId="Web-{3363A9DA-57F7-4C08-933C-EEC7999A1D4B}" dt="2020-12-08T11:49:59.371" v="0"/>
          <pc:sldLayoutMkLst>
            <pc:docMk/>
            <pc:sldMasterMk cId="1389209291" sldId="2147483660"/>
            <pc:sldLayoutMk cId="2441876962" sldId="2147483666"/>
          </pc:sldLayoutMkLst>
        </pc:sldLayoutChg>
        <pc:sldLayoutChg chg="add">
          <pc:chgData name="Agnes Öberg" userId="S::agnob120@student.liu.se::60a796fb-f085-406b-bc43-00c462977685" providerId="AD" clId="Web-{3363A9DA-57F7-4C08-933C-EEC7999A1D4B}" dt="2020-12-08T11:49:59.371" v="0"/>
          <pc:sldLayoutMkLst>
            <pc:docMk/>
            <pc:sldMasterMk cId="1389209291" sldId="2147483660"/>
            <pc:sldLayoutMk cId="1750252872" sldId="2147483667"/>
          </pc:sldLayoutMkLst>
        </pc:sldLayoutChg>
        <pc:sldLayoutChg chg="add">
          <pc:chgData name="Agnes Öberg" userId="S::agnob120@student.liu.se::60a796fb-f085-406b-bc43-00c462977685" providerId="AD" clId="Web-{3363A9DA-57F7-4C08-933C-EEC7999A1D4B}" dt="2020-12-08T11:49:59.371" v="0"/>
          <pc:sldLayoutMkLst>
            <pc:docMk/>
            <pc:sldMasterMk cId="1389209291" sldId="2147483660"/>
            <pc:sldLayoutMk cId="294511634" sldId="2147483668"/>
          </pc:sldLayoutMkLst>
        </pc:sldLayoutChg>
        <pc:sldLayoutChg chg="add">
          <pc:chgData name="Agnes Öberg" userId="S::agnob120@student.liu.se::60a796fb-f085-406b-bc43-00c462977685" providerId="AD" clId="Web-{3363A9DA-57F7-4C08-933C-EEC7999A1D4B}" dt="2020-12-08T11:49:59.371" v="0"/>
          <pc:sldLayoutMkLst>
            <pc:docMk/>
            <pc:sldMasterMk cId="1389209291" sldId="2147483660"/>
            <pc:sldLayoutMk cId="1344137798" sldId="2147483669"/>
          </pc:sldLayoutMkLst>
        </pc:sldLayoutChg>
        <pc:sldLayoutChg chg="add">
          <pc:chgData name="Agnes Öberg" userId="S::agnob120@student.liu.se::60a796fb-f085-406b-bc43-00c462977685" providerId="AD" clId="Web-{3363A9DA-57F7-4C08-933C-EEC7999A1D4B}" dt="2020-12-08T11:49:59.371" v="0"/>
          <pc:sldLayoutMkLst>
            <pc:docMk/>
            <pc:sldMasterMk cId="1389209291" sldId="2147483660"/>
            <pc:sldLayoutMk cId="3060184850" sldId="2147483670"/>
          </pc:sldLayoutMkLst>
        </pc:sldLayoutChg>
        <pc:sldLayoutChg chg="add">
          <pc:chgData name="Agnes Öberg" userId="S::agnob120@student.liu.se::60a796fb-f085-406b-bc43-00c462977685" providerId="AD" clId="Web-{3363A9DA-57F7-4C08-933C-EEC7999A1D4B}" dt="2020-12-08T11:49:59.371" v="0"/>
          <pc:sldLayoutMkLst>
            <pc:docMk/>
            <pc:sldMasterMk cId="1389209291" sldId="2147483660"/>
            <pc:sldLayoutMk cId="1789572884" sldId="2147483671"/>
          </pc:sldLayoutMkLst>
        </pc:sldLayoutChg>
      </pc:sldMasterChg>
    </pc:docChg>
  </pc:docChgLst>
  <pc:docChgLst>
    <pc:chgData name="Victor Lindholm" userId="S::vicli815@student.liu.se::bffd3de7-5bec-400f-a154-58dc56b059db" providerId="AD" clId="Web-{0D54CF79-5C45-4FAA-AB96-517A3B45EC13}"/>
    <pc:docChg chg="modSld">
      <pc:chgData name="Victor Lindholm" userId="S::vicli815@student.liu.se::bffd3de7-5bec-400f-a154-58dc56b059db" providerId="AD" clId="Web-{0D54CF79-5C45-4FAA-AB96-517A3B45EC13}" dt="2020-12-09T12:08:27.900" v="38" actId="14100"/>
      <pc:docMkLst>
        <pc:docMk/>
      </pc:docMkLst>
      <pc:sldChg chg="modSp">
        <pc:chgData name="Victor Lindholm" userId="S::vicli815@student.liu.se::bffd3de7-5bec-400f-a154-58dc56b059db" providerId="AD" clId="Web-{0D54CF79-5C45-4FAA-AB96-517A3B45EC13}" dt="2020-12-09T12:08:27.900" v="38" actId="14100"/>
        <pc:sldMkLst>
          <pc:docMk/>
          <pc:sldMk cId="2268873442" sldId="266"/>
        </pc:sldMkLst>
        <pc:spChg chg="mod">
          <ac:chgData name="Victor Lindholm" userId="S::vicli815@student.liu.se::bffd3de7-5bec-400f-a154-58dc56b059db" providerId="AD" clId="Web-{0D54CF79-5C45-4FAA-AB96-517A3B45EC13}" dt="2020-12-09T12:08:27.900" v="38" actId="14100"/>
          <ac:spMkLst>
            <pc:docMk/>
            <pc:sldMk cId="2268873442" sldId="266"/>
            <ac:spMk id="43" creationId="{1159A83F-1737-483F-975A-773B5819BED3}"/>
          </ac:spMkLst>
        </pc:spChg>
      </pc:sldChg>
    </pc:docChg>
  </pc:docChgLst>
  <pc:docChgLst>
    <pc:chgData name="Agnes Öberg" userId="S::agnob120@student.liu.se::60a796fb-f085-406b-bc43-00c462977685" providerId="AD" clId="Web-{DAA0A525-C4FD-4D51-943A-4BCB5FA11B3C}"/>
    <pc:docChg chg="addSld delSld modSld">
      <pc:chgData name="Agnes Öberg" userId="S::agnob120@student.liu.se::60a796fb-f085-406b-bc43-00c462977685" providerId="AD" clId="Web-{DAA0A525-C4FD-4D51-943A-4BCB5FA11B3C}" dt="2020-12-08T21:20:26.126" v="345" actId="1076"/>
      <pc:docMkLst>
        <pc:docMk/>
      </pc:docMkLst>
      <pc:sldChg chg="modSp">
        <pc:chgData name="Agnes Öberg" userId="S::agnob120@student.liu.se::60a796fb-f085-406b-bc43-00c462977685" providerId="AD" clId="Web-{DAA0A525-C4FD-4D51-943A-4BCB5FA11B3C}" dt="2020-12-08T21:11:55.710" v="149" actId="20577"/>
        <pc:sldMkLst>
          <pc:docMk/>
          <pc:sldMk cId="2236714857" sldId="257"/>
        </pc:sldMkLst>
        <pc:spChg chg="mod">
          <ac:chgData name="Agnes Öberg" userId="S::agnob120@student.liu.se::60a796fb-f085-406b-bc43-00c462977685" providerId="AD" clId="Web-{DAA0A525-C4FD-4D51-943A-4BCB5FA11B3C}" dt="2020-12-08T21:11:55.710" v="149" actId="20577"/>
          <ac:spMkLst>
            <pc:docMk/>
            <pc:sldMk cId="2236714857" sldId="257"/>
            <ac:spMk id="2" creationId="{01C0B0C6-E680-A042-A054-3FDDA1C59F5E}"/>
          </ac:spMkLst>
        </pc:spChg>
        <pc:spChg chg="mod">
          <ac:chgData name="Agnes Öberg" userId="S::agnob120@student.liu.se::60a796fb-f085-406b-bc43-00c462977685" providerId="AD" clId="Web-{DAA0A525-C4FD-4D51-943A-4BCB5FA11B3C}" dt="2020-12-08T21:11:45.647" v="148" actId="14100"/>
          <ac:spMkLst>
            <pc:docMk/>
            <pc:sldMk cId="2236714857" sldId="257"/>
            <ac:spMk id="19" creationId="{5835EA91-D971-4EFF-A0B5-4E30B76BC70A}"/>
          </ac:spMkLst>
        </pc:spChg>
        <pc:picChg chg="mod">
          <ac:chgData name="Agnes Öberg" userId="S::agnob120@student.liu.se::60a796fb-f085-406b-bc43-00c462977685" providerId="AD" clId="Web-{DAA0A525-C4FD-4D51-943A-4BCB5FA11B3C}" dt="2020-12-08T21:11:27.319" v="146" actId="1076"/>
          <ac:picMkLst>
            <pc:docMk/>
            <pc:sldMk cId="2236714857" sldId="257"/>
            <ac:picMk id="13" creationId="{64AD70CC-9A88-4CCA-9B15-5F99325D1E1B}"/>
          </ac:picMkLst>
        </pc:picChg>
      </pc:sldChg>
      <pc:sldChg chg="del">
        <pc:chgData name="Agnes Öberg" userId="S::agnob120@student.liu.se::60a796fb-f085-406b-bc43-00c462977685" providerId="AD" clId="Web-{DAA0A525-C4FD-4D51-943A-4BCB5FA11B3C}" dt="2020-12-08T21:06:24.766" v="100"/>
        <pc:sldMkLst>
          <pc:docMk/>
          <pc:sldMk cId="2811060058" sldId="262"/>
        </pc:sldMkLst>
      </pc:sldChg>
      <pc:sldChg chg="addSp delSp modSp add del">
        <pc:chgData name="Agnes Öberg" userId="S::agnob120@student.liu.se::60a796fb-f085-406b-bc43-00c462977685" providerId="AD" clId="Web-{DAA0A525-C4FD-4D51-943A-4BCB5FA11B3C}" dt="2020-12-08T21:20:26.126" v="345" actId="1076"/>
        <pc:sldMkLst>
          <pc:docMk/>
          <pc:sldMk cId="220567043" sldId="263"/>
        </pc:sldMkLst>
        <pc:spChg chg="del">
          <ac:chgData name="Agnes Öberg" userId="S::agnob120@student.liu.se::60a796fb-f085-406b-bc43-00c462977685" providerId="AD" clId="Web-{DAA0A525-C4FD-4D51-943A-4BCB5FA11B3C}" dt="2020-12-08T21:09:18.597" v="116"/>
          <ac:spMkLst>
            <pc:docMk/>
            <pc:sldMk cId="220567043" sldId="263"/>
            <ac:spMk id="9" creationId="{28A1C9F3-3DD9-2544-B503-161D472CA41B}"/>
          </ac:spMkLst>
        </pc:spChg>
        <pc:spChg chg="del">
          <ac:chgData name="Agnes Öberg" userId="S::agnob120@student.liu.se::60a796fb-f085-406b-bc43-00c462977685" providerId="AD" clId="Web-{DAA0A525-C4FD-4D51-943A-4BCB5FA11B3C}" dt="2020-12-08T21:09:07.222" v="111"/>
          <ac:spMkLst>
            <pc:docMk/>
            <pc:sldMk cId="220567043" sldId="263"/>
            <ac:spMk id="10" creationId="{8FBAD240-4B14-F346-B519-07B8F9DFE933}"/>
          </ac:spMkLst>
        </pc:spChg>
        <pc:spChg chg="add mod">
          <ac:chgData name="Agnes Öberg" userId="S::agnob120@student.liu.se::60a796fb-f085-406b-bc43-00c462977685" providerId="AD" clId="Web-{DAA0A525-C4FD-4D51-943A-4BCB5FA11B3C}" dt="2020-12-08T21:16:32.137" v="254" actId="1076"/>
          <ac:spMkLst>
            <pc:docMk/>
            <pc:sldMk cId="220567043" sldId="263"/>
            <ac:spMk id="19" creationId="{D4D64B7E-18ED-42D3-94D3-11166C985970}"/>
          </ac:spMkLst>
        </pc:spChg>
        <pc:spChg chg="del">
          <ac:chgData name="Agnes Öberg" userId="S::agnob120@student.liu.se::60a796fb-f085-406b-bc43-00c462977685" providerId="AD" clId="Web-{DAA0A525-C4FD-4D51-943A-4BCB5FA11B3C}" dt="2020-12-08T21:09:24.848" v="134"/>
          <ac:spMkLst>
            <pc:docMk/>
            <pc:sldMk cId="220567043" sldId="263"/>
            <ac:spMk id="20" creationId="{2B6DF1D0-5B72-A646-9D8E-FB6145679219}"/>
          </ac:spMkLst>
        </pc:spChg>
        <pc:spChg chg="add mod">
          <ac:chgData name="Agnes Öberg" userId="S::agnob120@student.liu.se::60a796fb-f085-406b-bc43-00c462977685" providerId="AD" clId="Web-{DAA0A525-C4FD-4D51-943A-4BCB5FA11B3C}" dt="2020-12-08T21:18:10.092" v="319" actId="1076"/>
          <ac:spMkLst>
            <pc:docMk/>
            <pc:sldMk cId="220567043" sldId="263"/>
            <ac:spMk id="22" creationId="{C40C83A4-F3DB-4960-9504-B175B5501FE5}"/>
          </ac:spMkLst>
        </pc:spChg>
        <pc:spChg chg="add mod">
          <ac:chgData name="Agnes Öberg" userId="S::agnob120@student.liu.se::60a796fb-f085-406b-bc43-00c462977685" providerId="AD" clId="Web-{DAA0A525-C4FD-4D51-943A-4BCB5FA11B3C}" dt="2020-12-08T21:18:07.733" v="317" actId="20577"/>
          <ac:spMkLst>
            <pc:docMk/>
            <pc:sldMk cId="220567043" sldId="263"/>
            <ac:spMk id="26" creationId="{407E8460-1F88-49AD-A13F-97AA2CEC23C8}"/>
          </ac:spMkLst>
        </pc:spChg>
        <pc:spChg chg="del">
          <ac:chgData name="Agnes Öberg" userId="S::agnob120@student.liu.se::60a796fb-f085-406b-bc43-00c462977685" providerId="AD" clId="Web-{DAA0A525-C4FD-4D51-943A-4BCB5FA11B3C}" dt="2020-12-08T21:09:24.848" v="135"/>
          <ac:spMkLst>
            <pc:docMk/>
            <pc:sldMk cId="220567043" sldId="263"/>
            <ac:spMk id="28" creationId="{F54D11FF-DE8C-7D4A-9D39-8C8760C9CF74}"/>
          </ac:spMkLst>
        </pc:spChg>
        <pc:spChg chg="del">
          <ac:chgData name="Agnes Öberg" userId="S::agnob120@student.liu.se::60a796fb-f085-406b-bc43-00c462977685" providerId="AD" clId="Web-{DAA0A525-C4FD-4D51-943A-4BCB5FA11B3C}" dt="2020-12-08T21:09:24.848" v="133"/>
          <ac:spMkLst>
            <pc:docMk/>
            <pc:sldMk cId="220567043" sldId="263"/>
            <ac:spMk id="30" creationId="{AAF4FB96-0D23-6947-9304-FC0123A31BFD}"/>
          </ac:spMkLst>
        </pc:spChg>
        <pc:spChg chg="del">
          <ac:chgData name="Agnes Öberg" userId="S::agnob120@student.liu.se::60a796fb-f085-406b-bc43-00c462977685" providerId="AD" clId="Web-{DAA0A525-C4FD-4D51-943A-4BCB5FA11B3C}" dt="2020-12-08T21:09:23.082" v="127"/>
          <ac:spMkLst>
            <pc:docMk/>
            <pc:sldMk cId="220567043" sldId="263"/>
            <ac:spMk id="35" creationId="{3FD86F4A-E3B2-214C-A73E-7131D241DC7D}"/>
          </ac:spMkLst>
        </pc:spChg>
        <pc:spChg chg="del">
          <ac:chgData name="Agnes Öberg" userId="S::agnob120@student.liu.se::60a796fb-f085-406b-bc43-00c462977685" providerId="AD" clId="Web-{DAA0A525-C4FD-4D51-943A-4BCB5FA11B3C}" dt="2020-12-08T21:09:14.785" v="113"/>
          <ac:spMkLst>
            <pc:docMk/>
            <pc:sldMk cId="220567043" sldId="263"/>
            <ac:spMk id="36" creationId="{71D24A63-AA25-9D44-8DA7-94B8FADE0705}"/>
          </ac:spMkLst>
        </pc:spChg>
        <pc:spChg chg="add mod">
          <ac:chgData name="Agnes Öberg" userId="S::agnob120@student.liu.se::60a796fb-f085-406b-bc43-00c462977685" providerId="AD" clId="Web-{DAA0A525-C4FD-4D51-943A-4BCB5FA11B3C}" dt="2020-12-08T21:16:32.153" v="255" actId="1076"/>
          <ac:spMkLst>
            <pc:docMk/>
            <pc:sldMk cId="220567043" sldId="263"/>
            <ac:spMk id="41" creationId="{55FA0C64-8056-402A-A46D-E1545C549415}"/>
          </ac:spMkLst>
        </pc:spChg>
        <pc:spChg chg="del mod">
          <ac:chgData name="Agnes Öberg" userId="S::agnob120@student.liu.se::60a796fb-f085-406b-bc43-00c462977685" providerId="AD" clId="Web-{DAA0A525-C4FD-4D51-943A-4BCB5FA11B3C}" dt="2020-12-08T21:09:27.894" v="139"/>
          <ac:spMkLst>
            <pc:docMk/>
            <pc:sldMk cId="220567043" sldId="263"/>
            <ac:spMk id="42" creationId="{2122F8BB-0729-0349-832B-919348472B1D}"/>
          </ac:spMkLst>
        </pc:spChg>
        <pc:spChg chg="del">
          <ac:chgData name="Agnes Öberg" userId="S::agnob120@student.liu.se::60a796fb-f085-406b-bc43-00c462977685" providerId="AD" clId="Web-{DAA0A525-C4FD-4D51-943A-4BCB5FA11B3C}" dt="2020-12-08T21:09:24.832" v="130"/>
          <ac:spMkLst>
            <pc:docMk/>
            <pc:sldMk cId="220567043" sldId="263"/>
            <ac:spMk id="43" creationId="{766C6015-6B41-8E42-BA82-C574F2811C61}"/>
          </ac:spMkLst>
        </pc:spChg>
        <pc:spChg chg="del">
          <ac:chgData name="Agnes Öberg" userId="S::agnob120@student.liu.se::60a796fb-f085-406b-bc43-00c462977685" providerId="AD" clId="Web-{DAA0A525-C4FD-4D51-943A-4BCB5FA11B3C}" dt="2020-12-08T21:09:24.832" v="129"/>
          <ac:spMkLst>
            <pc:docMk/>
            <pc:sldMk cId="220567043" sldId="263"/>
            <ac:spMk id="44" creationId="{7A52BB40-E19D-A04D-96B4-A85150180E7E}"/>
          </ac:spMkLst>
        </pc:spChg>
        <pc:spChg chg="del">
          <ac:chgData name="Agnes Öberg" userId="S::agnob120@student.liu.se::60a796fb-f085-406b-bc43-00c462977685" providerId="AD" clId="Web-{DAA0A525-C4FD-4D51-943A-4BCB5FA11B3C}" dt="2020-12-08T21:09:17.613" v="115"/>
          <ac:spMkLst>
            <pc:docMk/>
            <pc:sldMk cId="220567043" sldId="263"/>
            <ac:spMk id="45" creationId="{A9AF31CE-2DBF-864D-883D-CFEFB31F4278}"/>
          </ac:spMkLst>
        </pc:spChg>
        <pc:spChg chg="add mod">
          <ac:chgData name="Agnes Öberg" userId="S::agnob120@student.liu.se::60a796fb-f085-406b-bc43-00c462977685" providerId="AD" clId="Web-{DAA0A525-C4FD-4D51-943A-4BCB5FA11B3C}" dt="2020-12-08T21:16:32.153" v="256" actId="1076"/>
          <ac:spMkLst>
            <pc:docMk/>
            <pc:sldMk cId="220567043" sldId="263"/>
            <ac:spMk id="46" creationId="{C2A90F69-5FF3-42A3-B685-526E449C2C36}"/>
          </ac:spMkLst>
        </pc:spChg>
        <pc:spChg chg="add mod">
          <ac:chgData name="Agnes Öberg" userId="S::agnob120@student.liu.se::60a796fb-f085-406b-bc43-00c462977685" providerId="AD" clId="Web-{DAA0A525-C4FD-4D51-943A-4BCB5FA11B3C}" dt="2020-12-08T21:16:32.169" v="257" actId="1076"/>
          <ac:spMkLst>
            <pc:docMk/>
            <pc:sldMk cId="220567043" sldId="263"/>
            <ac:spMk id="47" creationId="{EFC57D92-EF1D-4CA1-B61B-83321D2BA372}"/>
          </ac:spMkLst>
        </pc:spChg>
        <pc:spChg chg="del">
          <ac:chgData name="Agnes Öberg" userId="S::agnob120@student.liu.se::60a796fb-f085-406b-bc43-00c462977685" providerId="AD" clId="Web-{DAA0A525-C4FD-4D51-943A-4BCB5FA11B3C}" dt="2020-12-08T21:09:23.082" v="123"/>
          <ac:spMkLst>
            <pc:docMk/>
            <pc:sldMk cId="220567043" sldId="263"/>
            <ac:spMk id="95" creationId="{4B443EF1-8D60-DE45-8A57-D89325427281}"/>
          </ac:spMkLst>
        </pc:spChg>
        <pc:spChg chg="del">
          <ac:chgData name="Agnes Öberg" userId="S::agnob120@student.liu.se::60a796fb-f085-406b-bc43-00c462977685" providerId="AD" clId="Web-{DAA0A525-C4FD-4D51-943A-4BCB5FA11B3C}" dt="2020-12-08T21:09:23.082" v="125"/>
          <ac:spMkLst>
            <pc:docMk/>
            <pc:sldMk cId="220567043" sldId="263"/>
            <ac:spMk id="1051" creationId="{BCA111CC-A0FC-9F42-9F67-3634222E1A35}"/>
          </ac:spMkLst>
        </pc:spChg>
        <pc:graphicFrameChg chg="add del mod modGraphic">
          <ac:chgData name="Agnes Öberg" userId="S::agnob120@student.liu.se::60a796fb-f085-406b-bc43-00c462977685" providerId="AD" clId="Web-{DAA0A525-C4FD-4D51-943A-4BCB5FA11B3C}" dt="2020-12-08T21:10:24.099" v="143"/>
          <ac:graphicFrameMkLst>
            <pc:docMk/>
            <pc:sldMk cId="220567043" sldId="263"/>
            <ac:graphicFrameMk id="3" creationId="{A7A13342-FCC4-4AD6-AEBB-8332BF2F06BB}"/>
          </ac:graphicFrameMkLst>
        </pc:graphicFrameChg>
        <pc:picChg chg="del mod">
          <ac:chgData name="Agnes Öberg" userId="S::agnob120@student.liu.se::60a796fb-f085-406b-bc43-00c462977685" providerId="AD" clId="Web-{DAA0A525-C4FD-4D51-943A-4BCB5FA11B3C}" dt="2020-12-08T21:17:18.935" v="262"/>
          <ac:picMkLst>
            <pc:docMk/>
            <pc:sldMk cId="220567043" sldId="263"/>
            <ac:picMk id="4" creationId="{7BD74FA8-8010-4AF1-9A66-FF6EE4BF12C8}"/>
          </ac:picMkLst>
        </pc:picChg>
        <pc:picChg chg="del">
          <ac:chgData name="Agnes Öberg" userId="S::agnob120@student.liu.se::60a796fb-f085-406b-bc43-00c462977685" providerId="AD" clId="Web-{DAA0A525-C4FD-4D51-943A-4BCB5FA11B3C}" dt="2020-12-08T21:09:14.316" v="112"/>
          <ac:picMkLst>
            <pc:docMk/>
            <pc:sldMk cId="220567043" sldId="263"/>
            <ac:picMk id="6" creationId="{DFDF57DF-15F1-554E-8471-FFF7A9C9E765}"/>
          </ac:picMkLst>
        </pc:picChg>
        <pc:picChg chg="del">
          <ac:chgData name="Agnes Öberg" userId="S::agnob120@student.liu.se::60a796fb-f085-406b-bc43-00c462977685" providerId="AD" clId="Web-{DAA0A525-C4FD-4D51-943A-4BCB5FA11B3C}" dt="2020-12-08T21:09:24.848" v="132"/>
          <ac:picMkLst>
            <pc:docMk/>
            <pc:sldMk cId="220567043" sldId="263"/>
            <ac:picMk id="18" creationId="{0295EE4D-E1AF-544E-A729-B67AAECFA4DB}"/>
          </ac:picMkLst>
        </pc:picChg>
        <pc:picChg chg="del">
          <ac:chgData name="Agnes Öberg" userId="S::agnob120@student.liu.se::60a796fb-f085-406b-bc43-00c462977685" providerId="AD" clId="Web-{DAA0A525-C4FD-4D51-943A-4BCB5FA11B3C}" dt="2020-12-08T21:09:16.394" v="114"/>
          <ac:picMkLst>
            <pc:docMk/>
            <pc:sldMk cId="220567043" sldId="263"/>
            <ac:picMk id="21" creationId="{469A48A4-92EC-9641-9DA5-C5617B498F38}"/>
          </ac:picMkLst>
        </pc:picChg>
        <pc:picChg chg="del">
          <ac:chgData name="Agnes Öberg" userId="S::agnob120@student.liu.se::60a796fb-f085-406b-bc43-00c462977685" providerId="AD" clId="Web-{DAA0A525-C4FD-4D51-943A-4BCB5FA11B3C}" dt="2020-12-08T21:09:24.832" v="131"/>
          <ac:picMkLst>
            <pc:docMk/>
            <pc:sldMk cId="220567043" sldId="263"/>
            <ac:picMk id="23" creationId="{DE6E669A-1E79-0E42-AD84-B80EE1C9CD2E}"/>
          </ac:picMkLst>
        </pc:picChg>
        <pc:picChg chg="add mod">
          <ac:chgData name="Agnes Öberg" userId="S::agnob120@student.liu.se::60a796fb-f085-406b-bc43-00c462977685" providerId="AD" clId="Web-{DAA0A525-C4FD-4D51-943A-4BCB5FA11B3C}" dt="2020-12-08T21:17:29.873" v="268" actId="14100"/>
          <ac:picMkLst>
            <pc:docMk/>
            <pc:sldMk cId="220567043" sldId="263"/>
            <ac:picMk id="24" creationId="{640EBB0F-9A2D-4F85-923C-84B459840C75}"/>
          </ac:picMkLst>
        </pc:picChg>
        <pc:picChg chg="add mod">
          <ac:chgData name="Agnes Öberg" userId="S::agnob120@student.liu.se::60a796fb-f085-406b-bc43-00c462977685" providerId="AD" clId="Web-{DAA0A525-C4FD-4D51-943A-4BCB5FA11B3C}" dt="2020-12-08T21:17:36.889" v="269" actId="14100"/>
          <ac:picMkLst>
            <pc:docMk/>
            <pc:sldMk cId="220567043" sldId="263"/>
            <ac:picMk id="25" creationId="{AD925333-2988-47C1-9A89-7060652E92D1}"/>
          </ac:picMkLst>
        </pc:picChg>
        <pc:picChg chg="del">
          <ac:chgData name="Agnes Öberg" userId="S::agnob120@student.liu.se::60a796fb-f085-406b-bc43-00c462977685" providerId="AD" clId="Web-{DAA0A525-C4FD-4D51-943A-4BCB5FA11B3C}" dt="2020-12-08T21:09:23.082" v="122"/>
          <ac:picMkLst>
            <pc:docMk/>
            <pc:sldMk cId="220567043" sldId="263"/>
            <ac:picMk id="31" creationId="{1BF9BF61-01A7-C34A-A3B5-F6092CED753F}"/>
          </ac:picMkLst>
        </pc:picChg>
        <pc:picChg chg="del">
          <ac:chgData name="Agnes Öberg" userId="S::agnob120@student.liu.se::60a796fb-f085-406b-bc43-00c462977685" providerId="AD" clId="Web-{DAA0A525-C4FD-4D51-943A-4BCB5FA11B3C}" dt="2020-12-08T21:09:23.066" v="121"/>
          <ac:picMkLst>
            <pc:docMk/>
            <pc:sldMk cId="220567043" sldId="263"/>
            <ac:picMk id="33" creationId="{134FB341-4903-D649-BA37-9F4695EDA5A4}"/>
          </ac:picMkLst>
        </pc:picChg>
        <pc:picChg chg="del">
          <ac:chgData name="Agnes Öberg" userId="S::agnob120@student.liu.se::60a796fb-f085-406b-bc43-00c462977685" providerId="AD" clId="Web-{DAA0A525-C4FD-4D51-943A-4BCB5FA11B3C}" dt="2020-12-08T21:09:23.082" v="124"/>
          <ac:picMkLst>
            <pc:docMk/>
            <pc:sldMk cId="220567043" sldId="263"/>
            <ac:picMk id="1053" creationId="{BFFDB101-B578-FE43-ACCA-D3870340D648}"/>
          </ac:picMkLst>
        </pc:picChg>
        <pc:cxnChg chg="del">
          <ac:chgData name="Agnes Öberg" userId="S::agnob120@student.liu.se::60a796fb-f085-406b-bc43-00c462977685" providerId="AD" clId="Web-{DAA0A525-C4FD-4D51-943A-4BCB5FA11B3C}" dt="2020-12-08T21:09:30.473" v="140"/>
          <ac:cxnSpMkLst>
            <pc:docMk/>
            <pc:sldMk cId="220567043" sldId="263"/>
            <ac:cxnSpMk id="5" creationId="{0073AEB5-791A-E44A-AA64-4EA4DCACC575}"/>
          </ac:cxnSpMkLst>
        </pc:cxnChg>
        <pc:cxnChg chg="add del mod">
          <ac:chgData name="Agnes Öberg" userId="S::agnob120@student.liu.se::60a796fb-f085-406b-bc43-00c462977685" providerId="AD" clId="Web-{DAA0A525-C4FD-4D51-943A-4BCB5FA11B3C}" dt="2020-12-08T21:18:29.499" v="323"/>
          <ac:cxnSpMkLst>
            <pc:docMk/>
            <pc:sldMk cId="220567043" sldId="263"/>
            <ac:cxnSpMk id="27" creationId="{0B6A851A-76A2-41B6-84DC-38DA9C04B26B}"/>
          </ac:cxnSpMkLst>
        </pc:cxnChg>
        <pc:cxnChg chg="add del mod">
          <ac:chgData name="Agnes Öberg" userId="S::agnob120@student.liu.se::60a796fb-f085-406b-bc43-00c462977685" providerId="AD" clId="Web-{DAA0A525-C4FD-4D51-943A-4BCB5FA11B3C}" dt="2020-12-08T21:20:10.267" v="339"/>
          <ac:cxnSpMkLst>
            <pc:docMk/>
            <pc:sldMk cId="220567043" sldId="263"/>
            <ac:cxnSpMk id="29" creationId="{CE6C87B5-E814-430E-9390-8FCE3645B60D}"/>
          </ac:cxnSpMkLst>
        </pc:cxnChg>
        <pc:cxnChg chg="add mod ord">
          <ac:chgData name="Agnes Öberg" userId="S::agnob120@student.liu.se::60a796fb-f085-406b-bc43-00c462977685" providerId="AD" clId="Web-{DAA0A525-C4FD-4D51-943A-4BCB5FA11B3C}" dt="2020-12-08T21:20:17.532" v="341"/>
          <ac:cxnSpMkLst>
            <pc:docMk/>
            <pc:sldMk cId="220567043" sldId="263"/>
            <ac:cxnSpMk id="32" creationId="{FC83112D-0B38-440D-B6A5-CF0BD7E33035}"/>
          </ac:cxnSpMkLst>
        </pc:cxnChg>
        <pc:cxnChg chg="del mod">
          <ac:chgData name="Agnes Öberg" userId="S::agnob120@student.liu.se::60a796fb-f085-406b-bc43-00c462977685" providerId="AD" clId="Web-{DAA0A525-C4FD-4D51-943A-4BCB5FA11B3C}" dt="2020-12-08T21:09:24.832" v="128"/>
          <ac:cxnSpMkLst>
            <pc:docMk/>
            <pc:sldMk cId="220567043" sldId="263"/>
            <ac:cxnSpMk id="37" creationId="{C8C69211-4256-5E4F-8AF6-CA9A375F61C6}"/>
          </ac:cxnSpMkLst>
        </pc:cxnChg>
        <pc:cxnChg chg="del mod">
          <ac:chgData name="Agnes Öberg" userId="S::agnob120@student.liu.se::60a796fb-f085-406b-bc43-00c462977685" providerId="AD" clId="Web-{DAA0A525-C4FD-4D51-943A-4BCB5FA11B3C}" dt="2020-12-08T21:09:23.066" v="120"/>
          <ac:cxnSpMkLst>
            <pc:docMk/>
            <pc:sldMk cId="220567043" sldId="263"/>
            <ac:cxnSpMk id="40" creationId="{29D95507-1B1B-CE47-B4FC-968207827E69}"/>
          </ac:cxnSpMkLst>
        </pc:cxnChg>
        <pc:cxnChg chg="add del mod">
          <ac:chgData name="Agnes Öberg" userId="S::agnob120@student.liu.se::60a796fb-f085-406b-bc43-00c462977685" providerId="AD" clId="Web-{DAA0A525-C4FD-4D51-943A-4BCB5FA11B3C}" dt="2020-12-08T21:20:23.282" v="344"/>
          <ac:cxnSpMkLst>
            <pc:docMk/>
            <pc:sldMk cId="220567043" sldId="263"/>
            <ac:cxnSpMk id="52" creationId="{665C57E9-7327-4FFD-BE7A-3F9B6AADCE23}"/>
          </ac:cxnSpMkLst>
        </pc:cxnChg>
        <pc:cxnChg chg="add mod">
          <ac:chgData name="Agnes Öberg" userId="S::agnob120@student.liu.se::60a796fb-f085-406b-bc43-00c462977685" providerId="AD" clId="Web-{DAA0A525-C4FD-4D51-943A-4BCB5FA11B3C}" dt="2020-12-08T21:20:26.126" v="345" actId="1076"/>
          <ac:cxnSpMkLst>
            <pc:docMk/>
            <pc:sldMk cId="220567043" sldId="263"/>
            <ac:cxnSpMk id="54" creationId="{D5737694-8182-406D-A61F-FA0685AA3F12}"/>
          </ac:cxnSpMkLst>
        </pc:cxnChg>
        <pc:cxnChg chg="del mod">
          <ac:chgData name="Agnes Öberg" userId="S::agnob120@student.liu.se::60a796fb-f085-406b-bc43-00c462977685" providerId="AD" clId="Web-{DAA0A525-C4FD-4D51-943A-4BCB5FA11B3C}" dt="2020-12-08T21:09:19.738" v="117"/>
          <ac:cxnSpMkLst>
            <pc:docMk/>
            <pc:sldMk cId="220567043" sldId="263"/>
            <ac:cxnSpMk id="1040" creationId="{3F87C48C-FF59-A242-B781-3E2C7B14B7F2}"/>
          </ac:cxnSpMkLst>
        </pc:cxnChg>
        <pc:cxnChg chg="del mod">
          <ac:chgData name="Agnes Öberg" userId="S::agnob120@student.liu.se::60a796fb-f085-406b-bc43-00c462977685" providerId="AD" clId="Web-{DAA0A525-C4FD-4D51-943A-4BCB5FA11B3C}" dt="2020-12-08T21:09:23.082" v="126"/>
          <ac:cxnSpMkLst>
            <pc:docMk/>
            <pc:sldMk cId="220567043" sldId="263"/>
            <ac:cxnSpMk id="1044" creationId="{2BFEE240-6A78-6849-BA86-A419C2F0596F}"/>
          </ac:cxnSpMkLst>
        </pc:cxnChg>
      </pc:sldChg>
      <pc:sldChg chg="del">
        <pc:chgData name="Agnes Öberg" userId="S::agnob120@student.liu.se::60a796fb-f085-406b-bc43-00c462977685" providerId="AD" clId="Web-{DAA0A525-C4FD-4D51-943A-4BCB5FA11B3C}" dt="2020-12-08T21:12:02.944" v="152"/>
        <pc:sldMkLst>
          <pc:docMk/>
          <pc:sldMk cId="2534280965" sldId="275"/>
        </pc:sldMkLst>
      </pc:sldChg>
      <pc:sldChg chg="addSp delSp modSp">
        <pc:chgData name="Agnes Öberg" userId="S::agnob120@student.liu.se::60a796fb-f085-406b-bc43-00c462977685" providerId="AD" clId="Web-{DAA0A525-C4FD-4D51-943A-4BCB5FA11B3C}" dt="2020-12-08T21:07:30.064" v="105"/>
        <pc:sldMkLst>
          <pc:docMk/>
          <pc:sldMk cId="869842931" sldId="276"/>
        </pc:sldMkLst>
        <pc:spChg chg="mod">
          <ac:chgData name="Agnes Öberg" userId="S::agnob120@student.liu.se::60a796fb-f085-406b-bc43-00c462977685" providerId="AD" clId="Web-{DAA0A525-C4FD-4D51-943A-4BCB5FA11B3C}" dt="2020-12-08T20:59:50.117" v="29" actId="1076"/>
          <ac:spMkLst>
            <pc:docMk/>
            <pc:sldMk cId="869842931" sldId="276"/>
            <ac:spMk id="9" creationId="{28A1C9F3-3DD9-2544-B503-161D472CA41B}"/>
          </ac:spMkLst>
        </pc:spChg>
        <pc:spChg chg="del">
          <ac:chgData name="Agnes Öberg" userId="S::agnob120@student.liu.se::60a796fb-f085-406b-bc43-00c462977685" providerId="AD" clId="Web-{DAA0A525-C4FD-4D51-943A-4BCB5FA11B3C}" dt="2020-12-08T20:59:17.257" v="14"/>
          <ac:spMkLst>
            <pc:docMk/>
            <pc:sldMk cId="869842931" sldId="276"/>
            <ac:spMk id="10" creationId="{8FBAD240-4B14-F346-B519-07B8F9DFE933}"/>
          </ac:spMkLst>
        </pc:spChg>
        <pc:spChg chg="add mod ord">
          <ac:chgData name="Agnes Öberg" userId="S::agnob120@student.liu.se::60a796fb-f085-406b-bc43-00c462977685" providerId="AD" clId="Web-{DAA0A525-C4FD-4D51-943A-4BCB5FA11B3C}" dt="2020-12-08T20:58:15.006" v="8"/>
          <ac:spMkLst>
            <pc:docMk/>
            <pc:sldMk cId="869842931" sldId="276"/>
            <ac:spMk id="12" creationId="{A2FDF07B-99C7-42F8-B561-FBD957925370}"/>
          </ac:spMkLst>
        </pc:spChg>
        <pc:spChg chg="add mod">
          <ac:chgData name="Agnes Öberg" userId="S::agnob120@student.liu.se::60a796fb-f085-406b-bc43-00c462977685" providerId="AD" clId="Web-{DAA0A525-C4FD-4D51-943A-4BCB5FA11B3C}" dt="2020-12-08T21:02:27.699" v="64" actId="1076"/>
          <ac:spMkLst>
            <pc:docMk/>
            <pc:sldMk cId="869842931" sldId="276"/>
            <ac:spMk id="16" creationId="{8F4ED291-2641-4E4E-8C0F-8F09F3AB7D0A}"/>
          </ac:spMkLst>
        </pc:spChg>
        <pc:spChg chg="add del mod">
          <ac:chgData name="Agnes Öberg" userId="S::agnob120@student.liu.se::60a796fb-f085-406b-bc43-00c462977685" providerId="AD" clId="Web-{DAA0A525-C4FD-4D51-943A-4BCB5FA11B3C}" dt="2020-12-08T21:03:31.575" v="77"/>
          <ac:spMkLst>
            <pc:docMk/>
            <pc:sldMk cId="869842931" sldId="276"/>
            <ac:spMk id="17" creationId="{CE0D4E26-A800-4628-B7AA-CEE2579459CD}"/>
          </ac:spMkLst>
        </pc:spChg>
        <pc:spChg chg="mod">
          <ac:chgData name="Agnes Öberg" userId="S::agnob120@student.liu.se::60a796fb-f085-406b-bc43-00c462977685" providerId="AD" clId="Web-{DAA0A525-C4FD-4D51-943A-4BCB5FA11B3C}" dt="2020-12-08T21:05:07.686" v="93" actId="1076"/>
          <ac:spMkLst>
            <pc:docMk/>
            <pc:sldMk cId="869842931" sldId="276"/>
            <ac:spMk id="20" creationId="{2B6DF1D0-5B72-A646-9D8E-FB6145679219}"/>
          </ac:spMkLst>
        </pc:spChg>
        <pc:spChg chg="add mod ord">
          <ac:chgData name="Agnes Öberg" userId="S::agnob120@student.liu.se::60a796fb-f085-406b-bc43-00c462977685" providerId="AD" clId="Web-{DAA0A525-C4FD-4D51-943A-4BCB5FA11B3C}" dt="2020-12-08T21:05:29.780" v="96"/>
          <ac:spMkLst>
            <pc:docMk/>
            <pc:sldMk cId="869842931" sldId="276"/>
            <ac:spMk id="21" creationId="{E7DF9481-1439-46B1-AEEE-C1AC38C09DD2}"/>
          </ac:spMkLst>
        </pc:spChg>
        <pc:spChg chg="mod">
          <ac:chgData name="Agnes Öberg" userId="S::agnob120@student.liu.se::60a796fb-f085-406b-bc43-00c462977685" providerId="AD" clId="Web-{DAA0A525-C4FD-4D51-943A-4BCB5FA11B3C}" dt="2020-12-08T20:59:50.102" v="28" actId="1076"/>
          <ac:spMkLst>
            <pc:docMk/>
            <pc:sldMk cId="869842931" sldId="276"/>
            <ac:spMk id="28" creationId="{F54D11FF-DE8C-7D4A-9D39-8C8760C9CF74}"/>
          </ac:spMkLst>
        </pc:spChg>
        <pc:spChg chg="mod">
          <ac:chgData name="Agnes Öberg" userId="S::agnob120@student.liu.se::60a796fb-f085-406b-bc43-00c462977685" providerId="AD" clId="Web-{DAA0A525-C4FD-4D51-943A-4BCB5FA11B3C}" dt="2020-12-08T21:04:28.154" v="85" actId="1076"/>
          <ac:spMkLst>
            <pc:docMk/>
            <pc:sldMk cId="869842931" sldId="276"/>
            <ac:spMk id="30" creationId="{AAF4FB96-0D23-6947-9304-FC0123A31BFD}"/>
          </ac:spMkLst>
        </pc:spChg>
        <pc:spChg chg="add mod">
          <ac:chgData name="Agnes Öberg" userId="S::agnob120@student.liu.se::60a796fb-f085-406b-bc43-00c462977685" providerId="AD" clId="Web-{DAA0A525-C4FD-4D51-943A-4BCB5FA11B3C}" dt="2020-12-08T21:04:46.701" v="89" actId="1076"/>
          <ac:spMkLst>
            <pc:docMk/>
            <pc:sldMk cId="869842931" sldId="276"/>
            <ac:spMk id="33" creationId="{5FDB6E1A-219B-48CA-B610-CE8EC071A0D7}"/>
          </ac:spMkLst>
        </pc:spChg>
        <pc:spChg chg="add mod">
          <ac:chgData name="Agnes Öberg" userId="S::agnob120@student.liu.se::60a796fb-f085-406b-bc43-00c462977685" providerId="AD" clId="Web-{DAA0A525-C4FD-4D51-943A-4BCB5FA11B3C}" dt="2020-12-08T21:05:20.718" v="95" actId="1076"/>
          <ac:spMkLst>
            <pc:docMk/>
            <pc:sldMk cId="869842931" sldId="276"/>
            <ac:spMk id="34" creationId="{6323F13A-F699-4233-91BC-0648D9658435}"/>
          </ac:spMkLst>
        </pc:spChg>
        <pc:spChg chg="mod">
          <ac:chgData name="Agnes Öberg" userId="S::agnob120@student.liu.se::60a796fb-f085-406b-bc43-00c462977685" providerId="AD" clId="Web-{DAA0A525-C4FD-4D51-943A-4BCB5FA11B3C}" dt="2020-12-08T20:59:50.086" v="27" actId="1076"/>
          <ac:spMkLst>
            <pc:docMk/>
            <pc:sldMk cId="869842931" sldId="276"/>
            <ac:spMk id="35" creationId="{3FD86F4A-E3B2-214C-A73E-7131D241DC7D}"/>
          </ac:spMkLst>
        </pc:spChg>
        <pc:spChg chg="mod">
          <ac:chgData name="Agnes Öberg" userId="S::agnob120@student.liu.se::60a796fb-f085-406b-bc43-00c462977685" providerId="AD" clId="Web-{DAA0A525-C4FD-4D51-943A-4BCB5FA11B3C}" dt="2020-12-08T21:02:06.745" v="59" actId="1076"/>
          <ac:spMkLst>
            <pc:docMk/>
            <pc:sldMk cId="869842931" sldId="276"/>
            <ac:spMk id="36" creationId="{71D24A63-AA25-9D44-8DA7-94B8FADE0705}"/>
          </ac:spMkLst>
        </pc:spChg>
        <pc:spChg chg="mod">
          <ac:chgData name="Agnes Öberg" userId="S::agnob120@student.liu.se::60a796fb-f085-406b-bc43-00c462977685" providerId="AD" clId="Web-{DAA0A525-C4FD-4D51-943A-4BCB5FA11B3C}" dt="2020-12-08T21:02:06.761" v="60" actId="1076"/>
          <ac:spMkLst>
            <pc:docMk/>
            <pc:sldMk cId="869842931" sldId="276"/>
            <ac:spMk id="42" creationId="{2122F8BB-0729-0349-832B-919348472B1D}"/>
          </ac:spMkLst>
        </pc:spChg>
        <pc:spChg chg="mod">
          <ac:chgData name="Agnes Öberg" userId="S::agnob120@student.liu.se::60a796fb-f085-406b-bc43-00c462977685" providerId="AD" clId="Web-{DAA0A525-C4FD-4D51-943A-4BCB5FA11B3C}" dt="2020-12-08T20:59:50.149" v="34" actId="1076"/>
          <ac:spMkLst>
            <pc:docMk/>
            <pc:sldMk cId="869842931" sldId="276"/>
            <ac:spMk id="45" creationId="{A9AF31CE-2DBF-864D-883D-CFEFB31F4278}"/>
          </ac:spMkLst>
        </pc:spChg>
        <pc:spChg chg="del">
          <ac:chgData name="Agnes Öberg" userId="S::agnob120@student.liu.se::60a796fb-f085-406b-bc43-00c462977685" providerId="AD" clId="Web-{DAA0A525-C4FD-4D51-943A-4BCB5FA11B3C}" dt="2020-12-08T20:59:13.945" v="13"/>
          <ac:spMkLst>
            <pc:docMk/>
            <pc:sldMk cId="869842931" sldId="276"/>
            <ac:spMk id="95" creationId="{4B443EF1-8D60-DE45-8A57-D89325427281}"/>
          </ac:spMkLst>
        </pc:spChg>
        <pc:picChg chg="mod">
          <ac:chgData name="Agnes Öberg" userId="S::agnob120@student.liu.se::60a796fb-f085-406b-bc43-00c462977685" providerId="AD" clId="Web-{DAA0A525-C4FD-4D51-943A-4BCB5FA11B3C}" dt="2020-12-08T21:02:06.761" v="61" actId="1076"/>
          <ac:picMkLst>
            <pc:docMk/>
            <pc:sldMk cId="869842931" sldId="276"/>
            <ac:picMk id="4" creationId="{0641B7BF-A811-7D4B-8229-D450EE97E917}"/>
          </ac:picMkLst>
        </pc:picChg>
        <pc:picChg chg="mod">
          <ac:chgData name="Agnes Öberg" userId="S::agnob120@student.liu.se::60a796fb-f085-406b-bc43-00c462977685" providerId="AD" clId="Web-{DAA0A525-C4FD-4D51-943A-4BCB5FA11B3C}" dt="2020-12-08T21:05:54.500" v="98"/>
          <ac:picMkLst>
            <pc:docMk/>
            <pc:sldMk cId="869842931" sldId="276"/>
            <ac:picMk id="11" creationId="{32CB80ED-FA00-8A45-AF89-0485B13EC3CA}"/>
          </ac:picMkLst>
        </pc:picChg>
        <pc:picChg chg="mod">
          <ac:chgData name="Agnes Öberg" userId="S::agnob120@student.liu.se::60a796fb-f085-406b-bc43-00c462977685" providerId="AD" clId="Web-{DAA0A525-C4FD-4D51-943A-4BCB5FA11B3C}" dt="2020-12-08T21:05:58.047" v="99"/>
          <ac:picMkLst>
            <pc:docMk/>
            <pc:sldMk cId="869842931" sldId="276"/>
            <ac:picMk id="13" creationId="{5C33955D-252B-4941-975E-64AC057E1B15}"/>
          </ac:picMkLst>
        </pc:picChg>
        <pc:picChg chg="mod">
          <ac:chgData name="Agnes Öberg" userId="S::agnob120@student.liu.se::60a796fb-f085-406b-bc43-00c462977685" providerId="AD" clId="Web-{DAA0A525-C4FD-4D51-943A-4BCB5FA11B3C}" dt="2020-12-08T21:04:17.076" v="84" actId="1076"/>
          <ac:picMkLst>
            <pc:docMk/>
            <pc:sldMk cId="869842931" sldId="276"/>
            <ac:picMk id="15" creationId="{B33FEA48-DBE0-2B4B-82A9-F4C9AE33F178}"/>
          </ac:picMkLst>
        </pc:picChg>
        <pc:picChg chg="add del mod">
          <ac:chgData name="Agnes Öberg" userId="S::agnob120@student.liu.se::60a796fb-f085-406b-bc43-00c462977685" providerId="AD" clId="Web-{DAA0A525-C4FD-4D51-943A-4BCB5FA11B3C}" dt="2020-12-08T21:07:30.064" v="105"/>
          <ac:picMkLst>
            <pc:docMk/>
            <pc:sldMk cId="869842931" sldId="276"/>
            <ac:picMk id="22" creationId="{60F97DA7-24D3-46ED-AFE1-C83E944A0464}"/>
          </ac:picMkLst>
        </pc:picChg>
        <pc:cxnChg chg="mod">
          <ac:chgData name="Agnes Öberg" userId="S::agnob120@student.liu.se::60a796fb-f085-406b-bc43-00c462977685" providerId="AD" clId="Web-{DAA0A525-C4FD-4D51-943A-4BCB5FA11B3C}" dt="2020-12-08T21:01:04.900" v="50"/>
          <ac:cxnSpMkLst>
            <pc:docMk/>
            <pc:sldMk cId="869842931" sldId="276"/>
            <ac:cxnSpMk id="5" creationId="{0073AEB5-791A-E44A-AA64-4EA4DCACC575}"/>
          </ac:cxnSpMkLst>
        </pc:cxnChg>
        <pc:cxnChg chg="add del">
          <ac:chgData name="Agnes Öberg" userId="S::agnob120@student.liu.se::60a796fb-f085-406b-bc43-00c462977685" providerId="AD" clId="Web-{DAA0A525-C4FD-4D51-943A-4BCB5FA11B3C}" dt="2020-12-08T21:00:03.383" v="40"/>
          <ac:cxnSpMkLst>
            <pc:docMk/>
            <pc:sldMk cId="869842931" sldId="276"/>
            <ac:cxnSpMk id="14" creationId="{614A26CD-6789-4368-B9FD-3D56343F3285}"/>
          </ac:cxnSpMkLst>
        </pc:cxnChg>
        <pc:cxnChg chg="del mod">
          <ac:chgData name="Agnes Öberg" userId="S::agnob120@student.liu.se::60a796fb-f085-406b-bc43-00c462977685" providerId="AD" clId="Web-{DAA0A525-C4FD-4D51-943A-4BCB5FA11B3C}" dt="2020-12-08T20:58:28.647" v="9"/>
          <ac:cxnSpMkLst>
            <pc:docMk/>
            <pc:sldMk cId="869842931" sldId="276"/>
            <ac:cxnSpMk id="1040" creationId="{3F87C48C-FF59-A242-B781-3E2C7B14B7F2}"/>
          </ac:cxnSpMkLst>
        </pc:cxnChg>
        <pc:cxnChg chg="del mod">
          <ac:chgData name="Agnes Öberg" userId="S::agnob120@student.liu.se::60a796fb-f085-406b-bc43-00c462977685" providerId="AD" clId="Web-{DAA0A525-C4FD-4D51-943A-4BCB5FA11B3C}" dt="2020-12-08T20:58:30.038" v="10"/>
          <ac:cxnSpMkLst>
            <pc:docMk/>
            <pc:sldMk cId="869842931" sldId="276"/>
            <ac:cxnSpMk id="1042" creationId="{F796D93F-7FEE-FA4A-A91E-E1040690EB2E}"/>
          </ac:cxnSpMkLst>
        </pc:cxnChg>
        <pc:cxnChg chg="del mod">
          <ac:chgData name="Agnes Öberg" userId="S::agnob120@student.liu.se::60a796fb-f085-406b-bc43-00c462977685" providerId="AD" clId="Web-{DAA0A525-C4FD-4D51-943A-4BCB5FA11B3C}" dt="2020-12-08T20:58:31.694" v="11"/>
          <ac:cxnSpMkLst>
            <pc:docMk/>
            <pc:sldMk cId="869842931" sldId="276"/>
            <ac:cxnSpMk id="1044" creationId="{2BFEE240-6A78-6849-BA86-A419C2F0596F}"/>
          </ac:cxnSpMkLst>
        </pc:cxnChg>
      </pc:sldChg>
      <pc:sldChg chg="add replId">
        <pc:chgData name="Agnes Öberg" userId="S::agnob120@student.liu.se::60a796fb-f085-406b-bc43-00c462977685" providerId="AD" clId="Web-{DAA0A525-C4FD-4D51-943A-4BCB5FA11B3C}" dt="2020-12-08T21:08:57.660" v="110"/>
        <pc:sldMkLst>
          <pc:docMk/>
          <pc:sldMk cId="3456860023" sldId="277"/>
        </pc:sldMkLst>
      </pc:sldChg>
      <pc:sldChg chg="new del">
        <pc:chgData name="Agnes Öberg" userId="S::agnob120@student.liu.se::60a796fb-f085-406b-bc43-00c462977685" providerId="AD" clId="Web-{DAA0A525-C4FD-4D51-943A-4BCB5FA11B3C}" dt="2020-12-08T21:08:54.519" v="109"/>
        <pc:sldMkLst>
          <pc:docMk/>
          <pc:sldMk cId="3517222592" sldId="277"/>
        </pc:sldMkLst>
      </pc:sldChg>
    </pc:docChg>
  </pc:docChgLst>
  <pc:docChgLst>
    <pc:chgData name="Agnes Öberg" userId="60a796fb-f085-406b-bc43-00c462977685" providerId="ADAL" clId="{4D3B428B-E4C7-FF4D-B5FA-FC114526872A}"/>
    <pc:docChg chg="undo custSel delSld modSld">
      <pc:chgData name="Agnes Öberg" userId="60a796fb-f085-406b-bc43-00c462977685" providerId="ADAL" clId="{4D3B428B-E4C7-FF4D-B5FA-FC114526872A}" dt="2020-12-09T12:53:10.534" v="411" actId="1076"/>
      <pc:docMkLst>
        <pc:docMk/>
      </pc:docMkLst>
      <pc:sldChg chg="addSp modSp mod">
        <pc:chgData name="Agnes Öberg" userId="60a796fb-f085-406b-bc43-00c462977685" providerId="ADAL" clId="{4D3B428B-E4C7-FF4D-B5FA-FC114526872A}" dt="2020-12-08T21:34:06.729" v="264" actId="167"/>
        <pc:sldMkLst>
          <pc:docMk/>
          <pc:sldMk cId="2236714857" sldId="257"/>
        </pc:sldMkLst>
        <pc:spChg chg="mod">
          <ac:chgData name="Agnes Öberg" userId="60a796fb-f085-406b-bc43-00c462977685" providerId="ADAL" clId="{4D3B428B-E4C7-FF4D-B5FA-FC114526872A}" dt="2020-12-08T21:33:35.113" v="257" actId="113"/>
          <ac:spMkLst>
            <pc:docMk/>
            <pc:sldMk cId="2236714857" sldId="257"/>
            <ac:spMk id="11" creationId="{3AEE55B2-C397-43B3-B115-0BD200E00D10}"/>
          </ac:spMkLst>
        </pc:spChg>
        <pc:spChg chg="add mod">
          <ac:chgData name="Agnes Öberg" userId="60a796fb-f085-406b-bc43-00c462977685" providerId="ADAL" clId="{4D3B428B-E4C7-FF4D-B5FA-FC114526872A}" dt="2020-12-08T21:34:06.729" v="264" actId="167"/>
          <ac:spMkLst>
            <pc:docMk/>
            <pc:sldMk cId="2236714857" sldId="257"/>
            <ac:spMk id="20" creationId="{C39CA908-B141-9E4D-92A9-AB31BC4E270A}"/>
          </ac:spMkLst>
        </pc:spChg>
        <pc:spChg chg="mod">
          <ac:chgData name="Agnes Öberg" userId="60a796fb-f085-406b-bc43-00c462977685" providerId="ADAL" clId="{4D3B428B-E4C7-FF4D-B5FA-FC114526872A}" dt="2020-12-08T21:33:37.550" v="258" actId="113"/>
          <ac:spMkLst>
            <pc:docMk/>
            <pc:sldMk cId="2236714857" sldId="257"/>
            <ac:spMk id="40" creationId="{82ADD5BA-FB58-4A2E-96F9-BD862760F981}"/>
          </ac:spMkLst>
        </pc:spChg>
        <pc:spChg chg="mod">
          <ac:chgData name="Agnes Öberg" userId="60a796fb-f085-406b-bc43-00c462977685" providerId="ADAL" clId="{4D3B428B-E4C7-FF4D-B5FA-FC114526872A}" dt="2020-12-08T21:33:41.235" v="260" actId="113"/>
          <ac:spMkLst>
            <pc:docMk/>
            <pc:sldMk cId="2236714857" sldId="257"/>
            <ac:spMk id="41" creationId="{38C431E3-C781-4B47-8C9D-2E55DE510ED9}"/>
          </ac:spMkLst>
        </pc:spChg>
        <pc:spChg chg="mod">
          <ac:chgData name="Agnes Öberg" userId="60a796fb-f085-406b-bc43-00c462977685" providerId="ADAL" clId="{4D3B428B-E4C7-FF4D-B5FA-FC114526872A}" dt="2020-12-08T21:33:43.053" v="261" actId="113"/>
          <ac:spMkLst>
            <pc:docMk/>
            <pc:sldMk cId="2236714857" sldId="257"/>
            <ac:spMk id="48" creationId="{4FFF03EE-2273-4141-A9CC-9802705705AD}"/>
          </ac:spMkLst>
        </pc:spChg>
      </pc:sldChg>
      <pc:sldChg chg="addSp delSp modSp mod">
        <pc:chgData name="Agnes Öberg" userId="60a796fb-f085-406b-bc43-00c462977685" providerId="ADAL" clId="{4D3B428B-E4C7-FF4D-B5FA-FC114526872A}" dt="2020-12-08T21:50:42.568" v="406" actId="113"/>
        <pc:sldMkLst>
          <pc:docMk/>
          <pc:sldMk cId="3125648759" sldId="261"/>
        </pc:sldMkLst>
        <pc:spChg chg="mod">
          <ac:chgData name="Agnes Öberg" userId="60a796fb-f085-406b-bc43-00c462977685" providerId="ADAL" clId="{4D3B428B-E4C7-FF4D-B5FA-FC114526872A}" dt="2020-12-08T21:50:42.568" v="406" actId="113"/>
          <ac:spMkLst>
            <pc:docMk/>
            <pc:sldMk cId="3125648759" sldId="261"/>
            <ac:spMk id="2" creationId="{7C743E71-B8D7-4C4A-A01C-61DE96760A72}"/>
          </ac:spMkLst>
        </pc:spChg>
        <pc:spChg chg="add del mod">
          <ac:chgData name="Agnes Öberg" userId="60a796fb-f085-406b-bc43-00c462977685" providerId="ADAL" clId="{4D3B428B-E4C7-FF4D-B5FA-FC114526872A}" dt="2020-12-08T21:39:09.803" v="308" actId="207"/>
          <ac:spMkLst>
            <pc:docMk/>
            <pc:sldMk cId="3125648759" sldId="261"/>
            <ac:spMk id="3" creationId="{569B1BF9-0FD8-469B-9A08-AC4545AA2202}"/>
          </ac:spMkLst>
        </pc:spChg>
        <pc:spChg chg="add del mod">
          <ac:chgData name="Agnes Öberg" userId="60a796fb-f085-406b-bc43-00c462977685" providerId="ADAL" clId="{4D3B428B-E4C7-FF4D-B5FA-FC114526872A}" dt="2020-12-08T21:38:17.330" v="299" actId="478"/>
          <ac:spMkLst>
            <pc:docMk/>
            <pc:sldMk cId="3125648759" sldId="261"/>
            <ac:spMk id="4" creationId="{BFB01FA2-DAFC-FA44-9036-0AE677BD3C4F}"/>
          </ac:spMkLst>
        </pc:spChg>
        <pc:spChg chg="mod">
          <ac:chgData name="Agnes Öberg" userId="60a796fb-f085-406b-bc43-00c462977685" providerId="ADAL" clId="{4D3B428B-E4C7-FF4D-B5FA-FC114526872A}" dt="2020-12-08T21:36:44.377" v="288" actId="1076"/>
          <ac:spMkLst>
            <pc:docMk/>
            <pc:sldMk cId="3125648759" sldId="261"/>
            <ac:spMk id="8" creationId="{7A7D38CB-39C9-BE47-8C45-6AFBF7BCBA2E}"/>
          </ac:spMkLst>
        </pc:spChg>
        <pc:spChg chg="mod">
          <ac:chgData name="Agnes Öberg" userId="60a796fb-f085-406b-bc43-00c462977685" providerId="ADAL" clId="{4D3B428B-E4C7-FF4D-B5FA-FC114526872A}" dt="2020-12-08T21:36:50.846" v="289" actId="1076"/>
          <ac:spMkLst>
            <pc:docMk/>
            <pc:sldMk cId="3125648759" sldId="261"/>
            <ac:spMk id="10" creationId="{C2FD0998-3D3C-0A4A-8F3F-CB2A0CCD1022}"/>
          </ac:spMkLst>
        </pc:spChg>
        <pc:spChg chg="mod">
          <ac:chgData name="Agnes Öberg" userId="60a796fb-f085-406b-bc43-00c462977685" providerId="ADAL" clId="{4D3B428B-E4C7-FF4D-B5FA-FC114526872A}" dt="2020-12-08T21:30:49.924" v="224" actId="1076"/>
          <ac:spMkLst>
            <pc:docMk/>
            <pc:sldMk cId="3125648759" sldId="261"/>
            <ac:spMk id="12" creationId="{CF582167-E0C9-E041-B1D0-32269C3407F2}"/>
          </ac:spMkLst>
        </pc:spChg>
        <pc:spChg chg="mod">
          <ac:chgData name="Agnes Öberg" userId="60a796fb-f085-406b-bc43-00c462977685" providerId="ADAL" clId="{4D3B428B-E4C7-FF4D-B5FA-FC114526872A}" dt="2020-12-08T21:36:00.291" v="282" actId="1076"/>
          <ac:spMkLst>
            <pc:docMk/>
            <pc:sldMk cId="3125648759" sldId="261"/>
            <ac:spMk id="14" creationId="{4B990FDA-55E8-954E-92BB-F7A712354123}"/>
          </ac:spMkLst>
        </pc:spChg>
        <pc:spChg chg="mod">
          <ac:chgData name="Agnes Öberg" userId="60a796fb-f085-406b-bc43-00c462977685" providerId="ADAL" clId="{4D3B428B-E4C7-FF4D-B5FA-FC114526872A}" dt="2020-12-08T21:30:49.924" v="224" actId="1076"/>
          <ac:spMkLst>
            <pc:docMk/>
            <pc:sldMk cId="3125648759" sldId="261"/>
            <ac:spMk id="15" creationId="{5F3EDF2B-A36C-734C-8383-D09D45C412F9}"/>
          </ac:spMkLst>
        </pc:spChg>
        <pc:spChg chg="mod">
          <ac:chgData name="Agnes Öberg" userId="60a796fb-f085-406b-bc43-00c462977685" providerId="ADAL" clId="{4D3B428B-E4C7-FF4D-B5FA-FC114526872A}" dt="2020-12-08T21:35:44.033" v="278" actId="403"/>
          <ac:spMkLst>
            <pc:docMk/>
            <pc:sldMk cId="3125648759" sldId="261"/>
            <ac:spMk id="17" creationId="{AC0C53AE-DA2C-D64D-BACF-444D84C8F46C}"/>
          </ac:spMkLst>
        </pc:spChg>
        <pc:spChg chg="add mod">
          <ac:chgData name="Agnes Öberg" userId="60a796fb-f085-406b-bc43-00c462977685" providerId="ADAL" clId="{4D3B428B-E4C7-FF4D-B5FA-FC114526872A}" dt="2020-12-08T21:38:31.887" v="303" actId="14100"/>
          <ac:spMkLst>
            <pc:docMk/>
            <pc:sldMk cId="3125648759" sldId="261"/>
            <ac:spMk id="19" creationId="{60EDEC4D-6801-F34D-95B0-AD6E1A594084}"/>
          </ac:spMkLst>
        </pc:spChg>
        <pc:picChg chg="mod">
          <ac:chgData name="Agnes Öberg" userId="60a796fb-f085-406b-bc43-00c462977685" providerId="ADAL" clId="{4D3B428B-E4C7-FF4D-B5FA-FC114526872A}" dt="2020-12-08T21:30:49.924" v="224" actId="1076"/>
          <ac:picMkLst>
            <pc:docMk/>
            <pc:sldMk cId="3125648759" sldId="261"/>
            <ac:picMk id="13" creationId="{AB5D8682-9AE6-4296-8D04-19940F37DB13}"/>
          </ac:picMkLst>
        </pc:picChg>
        <pc:picChg chg="mod">
          <ac:chgData name="Agnes Öberg" userId="60a796fb-f085-406b-bc43-00c462977685" providerId="ADAL" clId="{4D3B428B-E4C7-FF4D-B5FA-FC114526872A}" dt="2020-12-08T21:39:16.956" v="309" actId="1076"/>
          <ac:picMkLst>
            <pc:docMk/>
            <pc:sldMk cId="3125648759" sldId="261"/>
            <ac:picMk id="16" creationId="{0431F55C-71E5-43CE-8F7E-1125D2B8A272}"/>
          </ac:picMkLst>
        </pc:picChg>
        <pc:picChg chg="mod">
          <ac:chgData name="Agnes Öberg" userId="60a796fb-f085-406b-bc43-00c462977685" providerId="ADAL" clId="{4D3B428B-E4C7-FF4D-B5FA-FC114526872A}" dt="2020-12-08T21:30:49.924" v="224" actId="1076"/>
          <ac:picMkLst>
            <pc:docMk/>
            <pc:sldMk cId="3125648759" sldId="261"/>
            <ac:picMk id="18" creationId="{3F86CA06-A507-384D-9916-2A2AA7CD9051}"/>
          </ac:picMkLst>
        </pc:picChg>
        <pc:picChg chg="mod">
          <ac:chgData name="Agnes Öberg" userId="60a796fb-f085-406b-bc43-00c462977685" providerId="ADAL" clId="{4D3B428B-E4C7-FF4D-B5FA-FC114526872A}" dt="2020-12-08T21:38:45.727" v="305" actId="207"/>
          <ac:picMkLst>
            <pc:docMk/>
            <pc:sldMk cId="3125648759" sldId="261"/>
            <ac:picMk id="20" creationId="{6BC322B5-E8F6-BA4D-9DD0-188CDD24E7F6}"/>
          </ac:picMkLst>
        </pc:picChg>
        <pc:picChg chg="mod">
          <ac:chgData name="Agnes Öberg" userId="60a796fb-f085-406b-bc43-00c462977685" providerId="ADAL" clId="{4D3B428B-E4C7-FF4D-B5FA-FC114526872A}" dt="2020-12-08T21:30:49.924" v="224" actId="1076"/>
          <ac:picMkLst>
            <pc:docMk/>
            <pc:sldMk cId="3125648759" sldId="261"/>
            <ac:picMk id="22" creationId="{6F7AAF8C-FCC1-BD4F-A1A0-E60D9B3B0FA8}"/>
          </ac:picMkLst>
        </pc:picChg>
        <pc:cxnChg chg="mod">
          <ac:chgData name="Agnes Öberg" userId="60a796fb-f085-406b-bc43-00c462977685" providerId="ADAL" clId="{4D3B428B-E4C7-FF4D-B5FA-FC114526872A}" dt="2020-12-08T21:39:30.367" v="310" actId="692"/>
          <ac:cxnSpMkLst>
            <pc:docMk/>
            <pc:sldMk cId="3125648759" sldId="261"/>
            <ac:cxnSpMk id="9" creationId="{777FB36C-754A-4FC1-9489-1759CAE48141}"/>
          </ac:cxnSpMkLst>
        </pc:cxnChg>
      </pc:sldChg>
      <pc:sldChg chg="addSp delSp modSp mod">
        <pc:chgData name="Agnes Öberg" userId="60a796fb-f085-406b-bc43-00c462977685" providerId="ADAL" clId="{4D3B428B-E4C7-FF4D-B5FA-FC114526872A}" dt="2020-12-08T21:48:43.403" v="402" actId="1076"/>
        <pc:sldMkLst>
          <pc:docMk/>
          <pc:sldMk cId="220567043" sldId="263"/>
        </pc:sldMkLst>
        <pc:spChg chg="add mod">
          <ac:chgData name="Agnes Öberg" userId="60a796fb-f085-406b-bc43-00c462977685" providerId="ADAL" clId="{4D3B428B-E4C7-FF4D-B5FA-FC114526872A}" dt="2020-12-08T21:20:49.757" v="1"/>
          <ac:spMkLst>
            <pc:docMk/>
            <pc:sldMk cId="220567043" sldId="263"/>
            <ac:spMk id="3" creationId="{84A0836A-5B70-314C-BAE2-C58D3D6389EA}"/>
          </ac:spMkLst>
        </pc:spChg>
        <pc:spChg chg="add mod">
          <ac:chgData name="Agnes Öberg" userId="60a796fb-f085-406b-bc43-00c462977685" providerId="ADAL" clId="{4D3B428B-E4C7-FF4D-B5FA-FC114526872A}" dt="2020-12-08T21:28:29.842" v="216" actId="207"/>
          <ac:spMkLst>
            <pc:docMk/>
            <pc:sldMk cId="220567043" sldId="263"/>
            <ac:spMk id="11" creationId="{86E3D3E7-3EAB-2B42-ACBE-4C75A1873612}"/>
          </ac:spMkLst>
        </pc:spChg>
        <pc:spChg chg="mod">
          <ac:chgData name="Agnes Öberg" userId="60a796fb-f085-406b-bc43-00c462977685" providerId="ADAL" clId="{4D3B428B-E4C7-FF4D-B5FA-FC114526872A}" dt="2020-12-08T21:48:30.014" v="392" actId="20577"/>
          <ac:spMkLst>
            <pc:docMk/>
            <pc:sldMk cId="220567043" sldId="263"/>
            <ac:spMk id="19" creationId="{D4D64B7E-18ED-42D3-94D3-11166C985970}"/>
          </ac:spMkLst>
        </pc:spChg>
        <pc:spChg chg="mod">
          <ac:chgData name="Agnes Öberg" userId="60a796fb-f085-406b-bc43-00c462977685" providerId="ADAL" clId="{4D3B428B-E4C7-FF4D-B5FA-FC114526872A}" dt="2020-12-08T21:42:29.627" v="341" actId="207"/>
          <ac:spMkLst>
            <pc:docMk/>
            <pc:sldMk cId="220567043" sldId="263"/>
            <ac:spMk id="22" creationId="{C40C83A4-F3DB-4960-9504-B175B5501FE5}"/>
          </ac:spMkLst>
        </pc:spChg>
        <pc:spChg chg="add mod">
          <ac:chgData name="Agnes Öberg" userId="60a796fb-f085-406b-bc43-00c462977685" providerId="ADAL" clId="{4D3B428B-E4C7-FF4D-B5FA-FC114526872A}" dt="2020-12-08T21:26:39.426" v="136" actId="1076"/>
          <ac:spMkLst>
            <pc:docMk/>
            <pc:sldMk cId="220567043" sldId="263"/>
            <ac:spMk id="23" creationId="{9126F2C3-4194-EC42-AA32-FC65D6B091D3}"/>
          </ac:spMkLst>
        </pc:spChg>
        <pc:spChg chg="mod">
          <ac:chgData name="Agnes Öberg" userId="60a796fb-f085-406b-bc43-00c462977685" providerId="ADAL" clId="{4D3B428B-E4C7-FF4D-B5FA-FC114526872A}" dt="2020-12-08T21:40:44.620" v="322" actId="20577"/>
          <ac:spMkLst>
            <pc:docMk/>
            <pc:sldMk cId="220567043" sldId="263"/>
            <ac:spMk id="26" creationId="{407E8460-1F88-49AD-A13F-97AA2CEC23C8}"/>
          </ac:spMkLst>
        </pc:spChg>
        <pc:spChg chg="add mod">
          <ac:chgData name="Agnes Öberg" userId="60a796fb-f085-406b-bc43-00c462977685" providerId="ADAL" clId="{4D3B428B-E4C7-FF4D-B5FA-FC114526872A}" dt="2020-12-08T21:38:00.885" v="298" actId="14100"/>
          <ac:spMkLst>
            <pc:docMk/>
            <pc:sldMk cId="220567043" sldId="263"/>
            <ac:spMk id="29" creationId="{F575301F-41C5-5F4B-BAC0-6676A0F574CA}"/>
          </ac:spMkLst>
        </pc:spChg>
        <pc:spChg chg="mod">
          <ac:chgData name="Agnes Öberg" userId="60a796fb-f085-406b-bc43-00c462977685" providerId="ADAL" clId="{4D3B428B-E4C7-FF4D-B5FA-FC114526872A}" dt="2020-12-08T21:26:28.900" v="133" actId="1076"/>
          <ac:spMkLst>
            <pc:docMk/>
            <pc:sldMk cId="220567043" sldId="263"/>
            <ac:spMk id="41" creationId="{55FA0C64-8056-402A-A46D-E1545C549415}"/>
          </ac:spMkLst>
        </pc:spChg>
        <pc:spChg chg="mod">
          <ac:chgData name="Agnes Öberg" userId="60a796fb-f085-406b-bc43-00c462977685" providerId="ADAL" clId="{4D3B428B-E4C7-FF4D-B5FA-FC114526872A}" dt="2020-12-08T21:48:36.314" v="401" actId="20577"/>
          <ac:spMkLst>
            <pc:docMk/>
            <pc:sldMk cId="220567043" sldId="263"/>
            <ac:spMk id="46" creationId="{C2A90F69-5FF3-42A3-B685-526E449C2C36}"/>
          </ac:spMkLst>
        </pc:spChg>
        <pc:spChg chg="mod">
          <ac:chgData name="Agnes Öberg" userId="60a796fb-f085-406b-bc43-00c462977685" providerId="ADAL" clId="{4D3B428B-E4C7-FF4D-B5FA-FC114526872A}" dt="2020-12-08T21:26:28.900" v="133" actId="1076"/>
          <ac:spMkLst>
            <pc:docMk/>
            <pc:sldMk cId="220567043" sldId="263"/>
            <ac:spMk id="47" creationId="{EFC57D92-EF1D-4CA1-B61B-83321D2BA372}"/>
          </ac:spMkLst>
        </pc:spChg>
        <pc:picChg chg="mod">
          <ac:chgData name="Agnes Öberg" userId="60a796fb-f085-406b-bc43-00c462977685" providerId="ADAL" clId="{4D3B428B-E4C7-FF4D-B5FA-FC114526872A}" dt="2020-12-08T21:28:22.671" v="176" actId="207"/>
          <ac:picMkLst>
            <pc:docMk/>
            <pc:sldMk cId="220567043" sldId="263"/>
            <ac:picMk id="24" creationId="{640EBB0F-9A2D-4F85-923C-84B459840C75}"/>
          </ac:picMkLst>
        </pc:picChg>
        <pc:picChg chg="mod">
          <ac:chgData name="Agnes Öberg" userId="60a796fb-f085-406b-bc43-00c462977685" providerId="ADAL" clId="{4D3B428B-E4C7-FF4D-B5FA-FC114526872A}" dt="2020-12-08T21:22:34.546" v="91" actId="14100"/>
          <ac:picMkLst>
            <pc:docMk/>
            <pc:sldMk cId="220567043" sldId="263"/>
            <ac:picMk id="25" creationId="{AD925333-2988-47C1-9A89-7060652E92D1}"/>
          </ac:picMkLst>
        </pc:picChg>
        <pc:picChg chg="add mod">
          <ac:chgData name="Agnes Öberg" userId="60a796fb-f085-406b-bc43-00c462977685" providerId="ADAL" clId="{4D3B428B-E4C7-FF4D-B5FA-FC114526872A}" dt="2020-12-08T21:26:28.900" v="133" actId="1076"/>
          <ac:picMkLst>
            <pc:docMk/>
            <pc:sldMk cId="220567043" sldId="263"/>
            <ac:picMk id="27" creationId="{C3E046BD-F5E7-D745-8972-40E0160B1463}"/>
          </ac:picMkLst>
        </pc:picChg>
        <pc:picChg chg="add mod">
          <ac:chgData name="Agnes Öberg" userId="60a796fb-f085-406b-bc43-00c462977685" providerId="ADAL" clId="{4D3B428B-E4C7-FF4D-B5FA-FC114526872A}" dt="2020-12-08T21:48:43.403" v="402" actId="1076"/>
          <ac:picMkLst>
            <pc:docMk/>
            <pc:sldMk cId="220567043" sldId="263"/>
            <ac:picMk id="28" creationId="{AD8E47ED-0D5D-7E4E-A48E-73C4B23878E1}"/>
          </ac:picMkLst>
        </pc:picChg>
        <pc:picChg chg="add del mod">
          <ac:chgData name="Agnes Öberg" userId="60a796fb-f085-406b-bc43-00c462977685" providerId="ADAL" clId="{4D3B428B-E4C7-FF4D-B5FA-FC114526872A}" dt="2020-12-08T21:44:10.674" v="352" actId="478"/>
          <ac:picMkLst>
            <pc:docMk/>
            <pc:sldMk cId="220567043" sldId="263"/>
            <ac:picMk id="1026" creationId="{F474656F-90F4-CF44-97B6-BAAA67131DF2}"/>
          </ac:picMkLst>
        </pc:picChg>
        <pc:picChg chg="add mod">
          <ac:chgData name="Agnes Öberg" userId="60a796fb-f085-406b-bc43-00c462977685" providerId="ADAL" clId="{4D3B428B-E4C7-FF4D-B5FA-FC114526872A}" dt="2020-12-08T21:44:45.262" v="356" actId="1076"/>
          <ac:picMkLst>
            <pc:docMk/>
            <pc:sldMk cId="220567043" sldId="263"/>
            <ac:picMk id="1028" creationId="{9DDFA7D7-6AD6-7D43-AE78-50E64D10FD49}"/>
          </ac:picMkLst>
        </pc:picChg>
        <pc:cxnChg chg="add mod">
          <ac:chgData name="Agnes Öberg" userId="60a796fb-f085-406b-bc43-00c462977685" providerId="ADAL" clId="{4D3B428B-E4C7-FF4D-B5FA-FC114526872A}" dt="2020-12-08T21:26:28.900" v="133" actId="1076"/>
          <ac:cxnSpMkLst>
            <pc:docMk/>
            <pc:sldMk cId="220567043" sldId="263"/>
            <ac:cxnSpMk id="17" creationId="{42820F8C-ECB1-0D45-A804-42D979F822AA}"/>
          </ac:cxnSpMkLst>
        </pc:cxnChg>
        <pc:cxnChg chg="add mod">
          <ac:chgData name="Agnes Öberg" userId="60a796fb-f085-406b-bc43-00c462977685" providerId="ADAL" clId="{4D3B428B-E4C7-FF4D-B5FA-FC114526872A}" dt="2020-12-08T21:26:28.900" v="133" actId="1076"/>
          <ac:cxnSpMkLst>
            <pc:docMk/>
            <pc:sldMk cId="220567043" sldId="263"/>
            <ac:cxnSpMk id="20" creationId="{DB29DA98-37E0-114F-AC05-0AE627348137}"/>
          </ac:cxnSpMkLst>
        </pc:cxnChg>
        <pc:cxnChg chg="mod">
          <ac:chgData name="Agnes Öberg" userId="60a796fb-f085-406b-bc43-00c462977685" providerId="ADAL" clId="{4D3B428B-E4C7-FF4D-B5FA-FC114526872A}" dt="2020-12-08T21:26:28.900" v="133" actId="1076"/>
          <ac:cxnSpMkLst>
            <pc:docMk/>
            <pc:sldMk cId="220567043" sldId="263"/>
            <ac:cxnSpMk id="32" creationId="{FC83112D-0B38-440D-B6A5-CF0BD7E33035}"/>
          </ac:cxnSpMkLst>
        </pc:cxnChg>
        <pc:cxnChg chg="mod">
          <ac:chgData name="Agnes Öberg" userId="60a796fb-f085-406b-bc43-00c462977685" providerId="ADAL" clId="{4D3B428B-E4C7-FF4D-B5FA-FC114526872A}" dt="2020-12-08T21:26:28.900" v="133" actId="1076"/>
          <ac:cxnSpMkLst>
            <pc:docMk/>
            <pc:sldMk cId="220567043" sldId="263"/>
            <ac:cxnSpMk id="54" creationId="{D5737694-8182-406D-A61F-FA0685AA3F12}"/>
          </ac:cxnSpMkLst>
        </pc:cxnChg>
      </pc:sldChg>
      <pc:sldChg chg="modSp">
        <pc:chgData name="Agnes Öberg" userId="60a796fb-f085-406b-bc43-00c462977685" providerId="ADAL" clId="{4D3B428B-E4C7-FF4D-B5FA-FC114526872A}" dt="2020-12-08T21:45:53.427" v="377"/>
        <pc:sldMkLst>
          <pc:docMk/>
          <pc:sldMk cId="2145222744" sldId="269"/>
        </pc:sldMkLst>
        <pc:spChg chg="mod">
          <ac:chgData name="Agnes Öberg" userId="60a796fb-f085-406b-bc43-00c462977685" providerId="ADAL" clId="{4D3B428B-E4C7-FF4D-B5FA-FC114526872A}" dt="2020-12-08T21:45:53.427" v="377"/>
          <ac:spMkLst>
            <pc:docMk/>
            <pc:sldMk cId="2145222744" sldId="269"/>
            <ac:spMk id="5" creationId="{0345ED7F-ACF5-44DD-821C-A64F9DD2B3C0}"/>
          </ac:spMkLst>
        </pc:spChg>
      </pc:sldChg>
      <pc:sldChg chg="modSp mod">
        <pc:chgData name="Agnes Öberg" userId="60a796fb-f085-406b-bc43-00c462977685" providerId="ADAL" clId="{4D3B428B-E4C7-FF4D-B5FA-FC114526872A}" dt="2020-12-08T21:46:03.312" v="380"/>
        <pc:sldMkLst>
          <pc:docMk/>
          <pc:sldMk cId="2783511138" sldId="270"/>
        </pc:sldMkLst>
        <pc:spChg chg="mod">
          <ac:chgData name="Agnes Öberg" userId="60a796fb-f085-406b-bc43-00c462977685" providerId="ADAL" clId="{4D3B428B-E4C7-FF4D-B5FA-FC114526872A}" dt="2020-12-08T21:46:03.312" v="380"/>
          <ac:spMkLst>
            <pc:docMk/>
            <pc:sldMk cId="2783511138" sldId="270"/>
            <ac:spMk id="5" creationId="{59A9E402-9388-44FC-9BCA-F95AA618A40F}"/>
          </ac:spMkLst>
        </pc:spChg>
        <pc:picChg chg="mod">
          <ac:chgData name="Agnes Öberg" userId="60a796fb-f085-406b-bc43-00c462977685" providerId="ADAL" clId="{4D3B428B-E4C7-FF4D-B5FA-FC114526872A}" dt="2020-12-08T21:46:00.471" v="379" actId="1076"/>
          <ac:picMkLst>
            <pc:docMk/>
            <pc:sldMk cId="2783511138" sldId="270"/>
            <ac:picMk id="8" creationId="{AB4068AB-2F92-4BD7-9C2F-EDFC1D867264}"/>
          </ac:picMkLst>
        </pc:picChg>
      </pc:sldChg>
      <pc:sldChg chg="modSp mod">
        <pc:chgData name="Agnes Öberg" userId="60a796fb-f085-406b-bc43-00c462977685" providerId="ADAL" clId="{4D3B428B-E4C7-FF4D-B5FA-FC114526872A}" dt="2020-12-08T21:46:08.065" v="381"/>
        <pc:sldMkLst>
          <pc:docMk/>
          <pc:sldMk cId="1080133428" sldId="271"/>
        </pc:sldMkLst>
        <pc:spChg chg="mod">
          <ac:chgData name="Agnes Öberg" userId="60a796fb-f085-406b-bc43-00c462977685" providerId="ADAL" clId="{4D3B428B-E4C7-FF4D-B5FA-FC114526872A}" dt="2020-12-08T21:40:09.977" v="316" actId="207"/>
          <ac:spMkLst>
            <pc:docMk/>
            <pc:sldMk cId="1080133428" sldId="271"/>
            <ac:spMk id="2" creationId="{53E5B45C-28A7-4D5E-870A-1417F060A162}"/>
          </ac:spMkLst>
        </pc:spChg>
        <pc:spChg chg="mod">
          <ac:chgData name="Agnes Öberg" userId="60a796fb-f085-406b-bc43-00c462977685" providerId="ADAL" clId="{4D3B428B-E4C7-FF4D-B5FA-FC114526872A}" dt="2020-12-08T21:46:08.065" v="381"/>
          <ac:spMkLst>
            <pc:docMk/>
            <pc:sldMk cId="1080133428" sldId="271"/>
            <ac:spMk id="5" creationId="{99EC186F-4418-432F-A3AF-50519549A73A}"/>
          </ac:spMkLst>
        </pc:spChg>
      </pc:sldChg>
      <pc:sldChg chg="modSp mod">
        <pc:chgData name="Agnes Öberg" userId="60a796fb-f085-406b-bc43-00c462977685" providerId="ADAL" clId="{4D3B428B-E4C7-FF4D-B5FA-FC114526872A}" dt="2020-12-08T21:50:39.151" v="404" actId="113"/>
        <pc:sldMkLst>
          <pc:docMk/>
          <pc:sldMk cId="619246858" sldId="272"/>
        </pc:sldMkLst>
        <pc:spChg chg="mod">
          <ac:chgData name="Agnes Öberg" userId="60a796fb-f085-406b-bc43-00c462977685" providerId="ADAL" clId="{4D3B428B-E4C7-FF4D-B5FA-FC114526872A}" dt="2020-12-08T21:50:39.151" v="404" actId="113"/>
          <ac:spMkLst>
            <pc:docMk/>
            <pc:sldMk cId="619246858" sldId="272"/>
            <ac:spMk id="2" creationId="{E5759CCF-AECB-418C-889D-1FF83E4B3BB2}"/>
          </ac:spMkLst>
        </pc:spChg>
        <pc:spChg chg="mod">
          <ac:chgData name="Agnes Öberg" userId="60a796fb-f085-406b-bc43-00c462977685" providerId="ADAL" clId="{4D3B428B-E4C7-FF4D-B5FA-FC114526872A}" dt="2020-12-08T21:39:58.406" v="315" actId="404"/>
          <ac:spMkLst>
            <pc:docMk/>
            <pc:sldMk cId="619246858" sldId="272"/>
            <ac:spMk id="3" creationId="{F70E323B-0843-4C74-8C91-C6D31E90DCFE}"/>
          </ac:spMkLst>
        </pc:spChg>
        <pc:spChg chg="mod">
          <ac:chgData name="Agnes Öberg" userId="60a796fb-f085-406b-bc43-00c462977685" providerId="ADAL" clId="{4D3B428B-E4C7-FF4D-B5FA-FC114526872A}" dt="2020-12-08T21:46:12.324" v="382"/>
          <ac:spMkLst>
            <pc:docMk/>
            <pc:sldMk cId="619246858" sldId="272"/>
            <ac:spMk id="5" creationId="{6C047590-FE9B-4FA6-B365-913C6A55E3EB}"/>
          </ac:spMkLst>
        </pc:spChg>
      </pc:sldChg>
      <pc:sldChg chg="modSp mod">
        <pc:chgData name="Agnes Öberg" userId="60a796fb-f085-406b-bc43-00c462977685" providerId="ADAL" clId="{4D3B428B-E4C7-FF4D-B5FA-FC114526872A}" dt="2020-12-08T21:45:40.228" v="376" actId="20577"/>
        <pc:sldMkLst>
          <pc:docMk/>
          <pc:sldMk cId="847004022" sldId="273"/>
        </pc:sldMkLst>
        <pc:spChg chg="mod">
          <ac:chgData name="Agnes Öberg" userId="60a796fb-f085-406b-bc43-00c462977685" providerId="ADAL" clId="{4D3B428B-E4C7-FF4D-B5FA-FC114526872A}" dt="2020-12-08T21:45:40.228" v="376" actId="20577"/>
          <ac:spMkLst>
            <pc:docMk/>
            <pc:sldMk cId="847004022" sldId="273"/>
            <ac:spMk id="5" creationId="{F1139EEB-4E3A-4A2C-A912-2C52F0F706B1}"/>
          </ac:spMkLst>
        </pc:spChg>
      </pc:sldChg>
      <pc:sldChg chg="modSp mod">
        <pc:chgData name="Agnes Öberg" userId="60a796fb-f085-406b-bc43-00c462977685" providerId="ADAL" clId="{4D3B428B-E4C7-FF4D-B5FA-FC114526872A}" dt="2020-12-09T12:53:10.534" v="411" actId="1076"/>
        <pc:sldMkLst>
          <pc:docMk/>
          <pc:sldMk cId="869842931" sldId="276"/>
        </pc:sldMkLst>
        <pc:spChg chg="mod">
          <ac:chgData name="Agnes Öberg" userId="60a796fb-f085-406b-bc43-00c462977685" providerId="ADAL" clId="{4D3B428B-E4C7-FF4D-B5FA-FC114526872A}" dt="2020-12-09T12:52:56.370" v="408" actId="14100"/>
          <ac:spMkLst>
            <pc:docMk/>
            <pc:sldMk cId="869842931" sldId="276"/>
            <ac:spMk id="18" creationId="{30EC5811-1763-4CA1-A0FF-E8289EB94705}"/>
          </ac:spMkLst>
        </pc:spChg>
        <pc:spChg chg="mod">
          <ac:chgData name="Agnes Öberg" userId="60a796fb-f085-406b-bc43-00c462977685" providerId="ADAL" clId="{4D3B428B-E4C7-FF4D-B5FA-FC114526872A}" dt="2020-12-08T21:47:49.330" v="384" actId="1076"/>
          <ac:spMkLst>
            <pc:docMk/>
            <pc:sldMk cId="869842931" sldId="276"/>
            <ac:spMk id="20" creationId="{2B6DF1D0-5B72-A646-9D8E-FB6145679219}"/>
          </ac:spMkLst>
        </pc:spChg>
        <pc:spChg chg="mod">
          <ac:chgData name="Agnes Öberg" userId="60a796fb-f085-406b-bc43-00c462977685" providerId="ADAL" clId="{4D3B428B-E4C7-FF4D-B5FA-FC114526872A}" dt="2020-12-08T21:42:14.267" v="340" actId="1076"/>
          <ac:spMkLst>
            <pc:docMk/>
            <pc:sldMk cId="869842931" sldId="276"/>
            <ac:spMk id="21" creationId="{E7DF9481-1439-46B1-AEEE-C1AC38C09DD2}"/>
          </ac:spMkLst>
        </pc:spChg>
        <pc:spChg chg="mod">
          <ac:chgData name="Agnes Öberg" userId="60a796fb-f085-406b-bc43-00c462977685" providerId="ADAL" clId="{4D3B428B-E4C7-FF4D-B5FA-FC114526872A}" dt="2020-12-08T21:47:53.138" v="385" actId="403"/>
          <ac:spMkLst>
            <pc:docMk/>
            <pc:sldMk cId="869842931" sldId="276"/>
            <ac:spMk id="30" creationId="{AAF4FB96-0D23-6947-9304-FC0123A31BFD}"/>
          </ac:spMkLst>
        </pc:spChg>
        <pc:spChg chg="mod">
          <ac:chgData name="Agnes Öberg" userId="60a796fb-f085-406b-bc43-00c462977685" providerId="ADAL" clId="{4D3B428B-E4C7-FF4D-B5FA-FC114526872A}" dt="2020-12-08T21:41:09.467" v="325" actId="113"/>
          <ac:spMkLst>
            <pc:docMk/>
            <pc:sldMk cId="869842931" sldId="276"/>
            <ac:spMk id="42" creationId="{2122F8BB-0729-0349-832B-919348472B1D}"/>
          </ac:spMkLst>
        </pc:spChg>
        <pc:spChg chg="mod">
          <ac:chgData name="Agnes Öberg" userId="60a796fb-f085-406b-bc43-00c462977685" providerId="ADAL" clId="{4D3B428B-E4C7-FF4D-B5FA-FC114526872A}" dt="2020-12-08T21:42:02.737" v="338" actId="1076"/>
          <ac:spMkLst>
            <pc:docMk/>
            <pc:sldMk cId="869842931" sldId="276"/>
            <ac:spMk id="45" creationId="{A9AF31CE-2DBF-864D-883D-CFEFB31F4278}"/>
          </ac:spMkLst>
        </pc:spChg>
        <pc:picChg chg="mod">
          <ac:chgData name="Agnes Öberg" userId="60a796fb-f085-406b-bc43-00c462977685" providerId="ADAL" clId="{4D3B428B-E4C7-FF4D-B5FA-FC114526872A}" dt="2020-12-08T21:41:00.125" v="323" actId="1076"/>
          <ac:picMkLst>
            <pc:docMk/>
            <pc:sldMk cId="869842931" sldId="276"/>
            <ac:picMk id="3" creationId="{C2487E8A-A2FB-47DC-8427-A8E874761ACB}"/>
          </ac:picMkLst>
        </pc:picChg>
        <pc:picChg chg="mod">
          <ac:chgData name="Agnes Öberg" userId="60a796fb-f085-406b-bc43-00c462977685" providerId="ADAL" clId="{4D3B428B-E4C7-FF4D-B5FA-FC114526872A}" dt="2020-12-09T12:53:10.534" v="411" actId="1076"/>
          <ac:picMkLst>
            <pc:docMk/>
            <pc:sldMk cId="869842931" sldId="276"/>
            <ac:picMk id="19" creationId="{66A13E77-354B-4A75-A2B6-1D875CD73048}"/>
          </ac:picMkLst>
        </pc:picChg>
      </pc:sldChg>
      <pc:sldChg chg="del">
        <pc:chgData name="Agnes Öberg" userId="60a796fb-f085-406b-bc43-00c462977685" providerId="ADAL" clId="{4D3B428B-E4C7-FF4D-B5FA-FC114526872A}" dt="2020-12-08T21:30:18.913" v="223" actId="2696"/>
        <pc:sldMkLst>
          <pc:docMk/>
          <pc:sldMk cId="3456860023" sldId="277"/>
        </pc:sldMkLst>
      </pc:sldChg>
    </pc:docChg>
  </pc:docChgLst>
  <pc:docChgLst>
    <pc:chgData name="Agnes Öberg" userId="S::agnob120@student.liu.se::60a796fb-f085-406b-bc43-00c462977685" providerId="AD" clId="Web-{BC606045-0B42-479D-A543-4C704A0EF248}"/>
    <pc:docChg chg="modSld">
      <pc:chgData name="Agnes Öberg" userId="S::agnob120@student.liu.se::60a796fb-f085-406b-bc43-00c462977685" providerId="AD" clId="Web-{BC606045-0B42-479D-A543-4C704A0EF248}" dt="2020-12-08T23:09:48.372" v="47" actId="1076"/>
      <pc:docMkLst>
        <pc:docMk/>
      </pc:docMkLst>
      <pc:sldChg chg="modSp">
        <pc:chgData name="Agnes Öberg" userId="S::agnob120@student.liu.se::60a796fb-f085-406b-bc43-00c462977685" providerId="AD" clId="Web-{BC606045-0B42-479D-A543-4C704A0EF248}" dt="2020-12-08T22:11:19.015" v="13" actId="20577"/>
        <pc:sldMkLst>
          <pc:docMk/>
          <pc:sldMk cId="2236714857" sldId="257"/>
        </pc:sldMkLst>
        <pc:spChg chg="mod">
          <ac:chgData name="Agnes Öberg" userId="S::agnob120@student.liu.se::60a796fb-f085-406b-bc43-00c462977685" providerId="AD" clId="Web-{BC606045-0B42-479D-A543-4C704A0EF248}" dt="2020-12-08T22:11:19.015" v="13" actId="20577"/>
          <ac:spMkLst>
            <pc:docMk/>
            <pc:sldMk cId="2236714857" sldId="257"/>
            <ac:spMk id="40" creationId="{82ADD5BA-FB58-4A2E-96F9-BD862760F981}"/>
          </ac:spMkLst>
        </pc:spChg>
        <pc:picChg chg="mod">
          <ac:chgData name="Agnes Öberg" userId="S::agnob120@student.liu.se::60a796fb-f085-406b-bc43-00c462977685" providerId="AD" clId="Web-{BC606045-0B42-479D-A543-4C704A0EF248}" dt="2020-12-08T22:10:48.296" v="11" actId="1076"/>
          <ac:picMkLst>
            <pc:docMk/>
            <pc:sldMk cId="2236714857" sldId="257"/>
            <ac:picMk id="18" creationId="{F95964C9-A70B-4F43-BB79-BBAB606449FC}"/>
          </ac:picMkLst>
        </pc:picChg>
      </pc:sldChg>
      <pc:sldChg chg="addSp modSp">
        <pc:chgData name="Agnes Öberg" userId="S::agnob120@student.liu.se::60a796fb-f085-406b-bc43-00c462977685" providerId="AD" clId="Web-{BC606045-0B42-479D-A543-4C704A0EF248}" dt="2020-12-08T22:05:54.211" v="10" actId="14100"/>
        <pc:sldMkLst>
          <pc:docMk/>
          <pc:sldMk cId="220567043" sldId="263"/>
        </pc:sldMkLst>
        <pc:spChg chg="add mod ord">
          <ac:chgData name="Agnes Öberg" userId="S::agnob120@student.liu.se::60a796fb-f085-406b-bc43-00c462977685" providerId="AD" clId="Web-{BC606045-0B42-479D-A543-4C704A0EF248}" dt="2020-12-08T22:05:54.211" v="10" actId="14100"/>
          <ac:spMkLst>
            <pc:docMk/>
            <pc:sldMk cId="220567043" sldId="263"/>
            <ac:spMk id="30" creationId="{A4763470-B26F-4258-9A0D-41646AABF97D}"/>
          </ac:spMkLst>
        </pc:spChg>
        <pc:picChg chg="mod">
          <ac:chgData name="Agnes Öberg" userId="S::agnob120@student.liu.se::60a796fb-f085-406b-bc43-00c462977685" providerId="AD" clId="Web-{BC606045-0B42-479D-A543-4C704A0EF248}" dt="2020-12-08T22:05:08.851" v="1" actId="1076"/>
          <ac:picMkLst>
            <pc:docMk/>
            <pc:sldMk cId="220567043" sldId="263"/>
            <ac:picMk id="1028" creationId="{9DDFA7D7-6AD6-7D43-AE78-50E64D10FD49}"/>
          </ac:picMkLst>
        </pc:picChg>
      </pc:sldChg>
      <pc:sldChg chg="modSp">
        <pc:chgData name="Agnes Öberg" userId="S::agnob120@student.liu.se::60a796fb-f085-406b-bc43-00c462977685" providerId="AD" clId="Web-{BC606045-0B42-479D-A543-4C704A0EF248}" dt="2020-12-08T23:09:48.372" v="47" actId="1076"/>
        <pc:sldMkLst>
          <pc:docMk/>
          <pc:sldMk cId="869842931" sldId="276"/>
        </pc:sldMkLst>
        <pc:spChg chg="mod">
          <ac:chgData name="Agnes Öberg" userId="S::agnob120@student.liu.se::60a796fb-f085-406b-bc43-00c462977685" providerId="AD" clId="Web-{BC606045-0B42-479D-A543-4C704A0EF248}" dt="2020-12-08T23:08:36.668" v="15" actId="1076"/>
          <ac:spMkLst>
            <pc:docMk/>
            <pc:sldMk cId="869842931" sldId="276"/>
            <ac:spMk id="16" creationId="{8F4ED291-2641-4E4E-8C0F-8F09F3AB7D0A}"/>
          </ac:spMkLst>
        </pc:spChg>
        <pc:spChg chg="mod">
          <ac:chgData name="Agnes Öberg" userId="S::agnob120@student.liu.se::60a796fb-f085-406b-bc43-00c462977685" providerId="AD" clId="Web-{BC606045-0B42-479D-A543-4C704A0EF248}" dt="2020-12-08T23:09:31.872" v="44" actId="14100"/>
          <ac:spMkLst>
            <pc:docMk/>
            <pc:sldMk cId="869842931" sldId="276"/>
            <ac:spMk id="18" creationId="{30EC5811-1763-4CA1-A0FF-E8289EB94705}"/>
          </ac:spMkLst>
        </pc:spChg>
        <pc:spChg chg="mod">
          <ac:chgData name="Agnes Öberg" userId="S::agnob120@student.liu.se::60a796fb-f085-406b-bc43-00c462977685" providerId="AD" clId="Web-{BC606045-0B42-479D-A543-4C704A0EF248}" dt="2020-12-08T23:09:10.809" v="38" actId="1076"/>
          <ac:spMkLst>
            <pc:docMk/>
            <pc:sldMk cId="869842931" sldId="276"/>
            <ac:spMk id="20" creationId="{2B6DF1D0-5B72-A646-9D8E-FB6145679219}"/>
          </ac:spMkLst>
        </pc:spChg>
        <pc:picChg chg="mod">
          <ac:chgData name="Agnes Öberg" userId="S::agnob120@student.liu.se::60a796fb-f085-406b-bc43-00c462977685" providerId="AD" clId="Web-{BC606045-0B42-479D-A543-4C704A0EF248}" dt="2020-12-08T23:09:48.372" v="47" actId="1076"/>
          <ac:picMkLst>
            <pc:docMk/>
            <pc:sldMk cId="869842931" sldId="276"/>
            <ac:picMk id="19" creationId="{66A13E77-354B-4A75-A2B6-1D875CD73048}"/>
          </ac:picMkLst>
        </pc:picChg>
      </pc:sldChg>
    </pc:docChg>
  </pc:docChgLst>
  <pc:docChgLst>
    <pc:chgData name="Victor Lindholm" userId="S::vicli815@student.liu.se::bffd3de7-5bec-400f-a154-58dc56b059db" providerId="AD" clId="Web-{1D0E2425-CA92-4BF9-BFD9-4611AF6B86D8}"/>
    <pc:docChg chg="modSld">
      <pc:chgData name="Victor Lindholm" userId="S::vicli815@student.liu.se::bffd3de7-5bec-400f-a154-58dc56b059db" providerId="AD" clId="Web-{1D0E2425-CA92-4BF9-BFD9-4611AF6B86D8}" dt="2020-12-10T09:16:08.079" v="44" actId="1076"/>
      <pc:docMkLst>
        <pc:docMk/>
      </pc:docMkLst>
      <pc:sldChg chg="addSp modSp">
        <pc:chgData name="Victor Lindholm" userId="S::vicli815@student.liu.se::bffd3de7-5bec-400f-a154-58dc56b059db" providerId="AD" clId="Web-{1D0E2425-CA92-4BF9-BFD9-4611AF6B86D8}" dt="2020-12-10T09:16:08.079" v="44" actId="1076"/>
        <pc:sldMkLst>
          <pc:docMk/>
          <pc:sldMk cId="3515734656" sldId="268"/>
        </pc:sldMkLst>
        <pc:graphicFrameChg chg="modGraphic">
          <ac:chgData name="Victor Lindholm" userId="S::vicli815@student.liu.se::bffd3de7-5bec-400f-a154-58dc56b059db" providerId="AD" clId="Web-{1D0E2425-CA92-4BF9-BFD9-4611AF6B86D8}" dt="2020-12-10T09:14:11.357" v="23" actId="20577"/>
          <ac:graphicFrameMkLst>
            <pc:docMk/>
            <pc:sldMk cId="3515734656" sldId="268"/>
            <ac:graphicFrameMk id="9" creationId="{17BED435-8519-4AFE-8A22-53509A18A00E}"/>
          </ac:graphicFrameMkLst>
        </pc:graphicFrameChg>
        <pc:picChg chg="mod">
          <ac:chgData name="Victor Lindholm" userId="S::vicli815@student.liu.se::bffd3de7-5bec-400f-a154-58dc56b059db" providerId="AD" clId="Web-{1D0E2425-CA92-4BF9-BFD9-4611AF6B86D8}" dt="2020-12-10T09:16:08.079" v="44" actId="1076"/>
          <ac:picMkLst>
            <pc:docMk/>
            <pc:sldMk cId="3515734656" sldId="268"/>
            <ac:picMk id="16" creationId="{ADF98426-28B2-4DA5-9920-24345E56A073}"/>
          </ac:picMkLst>
        </pc:picChg>
        <pc:picChg chg="mod">
          <ac:chgData name="Victor Lindholm" userId="S::vicli815@student.liu.se::bffd3de7-5bec-400f-a154-58dc56b059db" providerId="AD" clId="Web-{1D0E2425-CA92-4BF9-BFD9-4611AF6B86D8}" dt="2020-12-10T09:15:58.985" v="42" actId="1076"/>
          <ac:picMkLst>
            <pc:docMk/>
            <pc:sldMk cId="3515734656" sldId="268"/>
            <ac:picMk id="51" creationId="{AAD4B930-4498-4F78-B594-DF6FB36888D1}"/>
          </ac:picMkLst>
        </pc:picChg>
        <pc:picChg chg="mod">
          <ac:chgData name="Victor Lindholm" userId="S::vicli815@student.liu.se::bffd3de7-5bec-400f-a154-58dc56b059db" providerId="AD" clId="Web-{1D0E2425-CA92-4BF9-BFD9-4611AF6B86D8}" dt="2020-12-10T09:16:03.938" v="43" actId="1076"/>
          <ac:picMkLst>
            <pc:docMk/>
            <pc:sldMk cId="3515734656" sldId="268"/>
            <ac:picMk id="57" creationId="{DC252B2A-972D-4725-B76F-ECF98DFDD3A3}"/>
          </ac:picMkLst>
        </pc:picChg>
        <pc:picChg chg="add mod">
          <ac:chgData name="Victor Lindholm" userId="S::vicli815@student.liu.se::bffd3de7-5bec-400f-a154-58dc56b059db" providerId="AD" clId="Web-{1D0E2425-CA92-4BF9-BFD9-4611AF6B86D8}" dt="2020-12-10T09:15:30.672" v="39" actId="14100"/>
          <ac:picMkLst>
            <pc:docMk/>
            <pc:sldMk cId="3515734656" sldId="268"/>
            <ac:picMk id="302" creationId="{8649E1F9-990F-4E5D-81B2-F508376CE93E}"/>
          </ac:picMkLst>
        </pc:picChg>
      </pc:sldChg>
    </pc:docChg>
  </pc:docChgLst>
  <pc:docChgLst>
    <pc:chgData name="Agnes Öberg" userId="S::agnob120@student.liu.se::60a796fb-f085-406b-bc43-00c462977685" providerId="AD" clId="Web-{67DBE386-7C51-454B-BE34-577035658A81}"/>
    <pc:docChg chg="addSld modSld">
      <pc:chgData name="Agnes Öberg" userId="S::agnob120@student.liu.se::60a796fb-f085-406b-bc43-00c462977685" providerId="AD" clId="Web-{67DBE386-7C51-454B-BE34-577035658A81}" dt="2020-12-08T20:54:44.016" v="915"/>
      <pc:docMkLst>
        <pc:docMk/>
      </pc:docMkLst>
      <pc:sldChg chg="addSp delSp modSp">
        <pc:chgData name="Agnes Öberg" userId="S::agnob120@student.liu.se::60a796fb-f085-406b-bc43-00c462977685" providerId="AD" clId="Web-{67DBE386-7C51-454B-BE34-577035658A81}" dt="2020-12-08T20:48:09.933" v="825" actId="20577"/>
        <pc:sldMkLst>
          <pc:docMk/>
          <pc:sldMk cId="2236714857" sldId="257"/>
        </pc:sldMkLst>
        <pc:spChg chg="mod">
          <ac:chgData name="Agnes Öberg" userId="S::agnob120@student.liu.se::60a796fb-f085-406b-bc43-00c462977685" providerId="AD" clId="Web-{67DBE386-7C51-454B-BE34-577035658A81}" dt="2020-12-08T20:48:09.933" v="825" actId="20577"/>
          <ac:spMkLst>
            <pc:docMk/>
            <pc:sldMk cId="2236714857" sldId="257"/>
            <ac:spMk id="2" creationId="{01C0B0C6-E680-A042-A054-3FDDA1C59F5E}"/>
          </ac:spMkLst>
        </pc:spChg>
        <pc:spChg chg="del">
          <ac:chgData name="Agnes Öberg" userId="S::agnob120@student.liu.se::60a796fb-f085-406b-bc43-00c462977685" providerId="AD" clId="Web-{67DBE386-7C51-454B-BE34-577035658A81}" dt="2020-12-08T20:10:50.247" v="114"/>
          <ac:spMkLst>
            <pc:docMk/>
            <pc:sldMk cId="2236714857" sldId="257"/>
            <ac:spMk id="9" creationId="{28A1C9F3-3DD9-2544-B503-161D472CA41B}"/>
          </ac:spMkLst>
        </pc:spChg>
        <pc:spChg chg="del mod">
          <ac:chgData name="Agnes Öberg" userId="S::agnob120@student.liu.se::60a796fb-f085-406b-bc43-00c462977685" providerId="AD" clId="Web-{67DBE386-7C51-454B-BE34-577035658A81}" dt="2020-12-08T20:09:27.870" v="83"/>
          <ac:spMkLst>
            <pc:docMk/>
            <pc:sldMk cId="2236714857" sldId="257"/>
            <ac:spMk id="10" creationId="{8FBAD240-4B14-F346-B519-07B8F9DFE933}"/>
          </ac:spMkLst>
        </pc:spChg>
        <pc:spChg chg="add mod">
          <ac:chgData name="Agnes Öberg" userId="S::agnob120@student.liu.se::60a796fb-f085-406b-bc43-00c462977685" providerId="AD" clId="Web-{67DBE386-7C51-454B-BE34-577035658A81}" dt="2020-12-08T20:42:38.209" v="706" actId="20577"/>
          <ac:spMkLst>
            <pc:docMk/>
            <pc:sldMk cId="2236714857" sldId="257"/>
            <ac:spMk id="11" creationId="{3AEE55B2-C397-43B3-B115-0BD200E00D10}"/>
          </ac:spMkLst>
        </pc:spChg>
        <pc:spChg chg="add mod">
          <ac:chgData name="Agnes Öberg" userId="S::agnob120@student.liu.se::60a796fb-f085-406b-bc43-00c462977685" providerId="AD" clId="Web-{67DBE386-7C51-454B-BE34-577035658A81}" dt="2020-12-08T20:30:41.638" v="578" actId="1076"/>
          <ac:spMkLst>
            <pc:docMk/>
            <pc:sldMk cId="2236714857" sldId="257"/>
            <ac:spMk id="12" creationId="{8C75F3FA-B637-4919-A8D4-C49E6DA8075B}"/>
          </ac:spMkLst>
        </pc:spChg>
        <pc:spChg chg="add del mod">
          <ac:chgData name="Agnes Öberg" userId="S::agnob120@student.liu.se::60a796fb-f085-406b-bc43-00c462977685" providerId="AD" clId="Web-{67DBE386-7C51-454B-BE34-577035658A81}" dt="2020-12-08T20:27:29.213" v="516"/>
          <ac:spMkLst>
            <pc:docMk/>
            <pc:sldMk cId="2236714857" sldId="257"/>
            <ac:spMk id="14" creationId="{21D4551F-FB69-4E3E-B16D-C8F15C7FF399}"/>
          </ac:spMkLst>
        </pc:spChg>
        <pc:spChg chg="add mod">
          <ac:chgData name="Agnes Öberg" userId="S::agnob120@student.liu.se::60a796fb-f085-406b-bc43-00c462977685" providerId="AD" clId="Web-{67DBE386-7C51-454B-BE34-577035658A81}" dt="2020-12-08T20:33:20.108" v="634" actId="14100"/>
          <ac:spMkLst>
            <pc:docMk/>
            <pc:sldMk cId="2236714857" sldId="257"/>
            <ac:spMk id="15" creationId="{CFE42F8D-357C-45F7-BA78-2921CC0BE062}"/>
          </ac:spMkLst>
        </pc:spChg>
        <pc:spChg chg="add mod">
          <ac:chgData name="Agnes Öberg" userId="S::agnob120@student.liu.se::60a796fb-f085-406b-bc43-00c462977685" providerId="AD" clId="Web-{67DBE386-7C51-454B-BE34-577035658A81}" dt="2020-12-08T20:29:13.667" v="537" actId="20577"/>
          <ac:spMkLst>
            <pc:docMk/>
            <pc:sldMk cId="2236714857" sldId="257"/>
            <ac:spMk id="16" creationId="{98AB35C3-7173-44BC-AF20-4EF9C9B3A4CD}"/>
          </ac:spMkLst>
        </pc:spChg>
        <pc:spChg chg="add mod">
          <ac:chgData name="Agnes Öberg" userId="S::agnob120@student.liu.se::60a796fb-f085-406b-bc43-00c462977685" providerId="AD" clId="Web-{67DBE386-7C51-454B-BE34-577035658A81}" dt="2020-12-08T20:34:49.172" v="654"/>
          <ac:spMkLst>
            <pc:docMk/>
            <pc:sldMk cId="2236714857" sldId="257"/>
            <ac:spMk id="19" creationId="{5835EA91-D971-4EFF-A0B5-4E30B76BC70A}"/>
          </ac:spMkLst>
        </pc:spChg>
        <pc:spChg chg="del mod">
          <ac:chgData name="Agnes Öberg" userId="S::agnob120@student.liu.se::60a796fb-f085-406b-bc43-00c462977685" providerId="AD" clId="Web-{67DBE386-7C51-454B-BE34-577035658A81}" dt="2020-12-08T20:31:44.138" v="619"/>
          <ac:spMkLst>
            <pc:docMk/>
            <pc:sldMk cId="2236714857" sldId="257"/>
            <ac:spMk id="20" creationId="{2B6DF1D0-5B72-A646-9D8E-FB6145679219}"/>
          </ac:spMkLst>
        </pc:spChg>
        <pc:spChg chg="del">
          <ac:chgData name="Agnes Öberg" userId="S::agnob120@student.liu.se::60a796fb-f085-406b-bc43-00c462977685" providerId="AD" clId="Web-{67DBE386-7C51-454B-BE34-577035658A81}" dt="2020-12-08T20:10:48.090" v="112"/>
          <ac:spMkLst>
            <pc:docMk/>
            <pc:sldMk cId="2236714857" sldId="257"/>
            <ac:spMk id="28" creationId="{F54D11FF-DE8C-7D4A-9D39-8C8760C9CF74}"/>
          </ac:spMkLst>
        </pc:spChg>
        <pc:spChg chg="del mod">
          <ac:chgData name="Agnes Öberg" userId="S::agnob120@student.liu.se::60a796fb-f085-406b-bc43-00c462977685" providerId="AD" clId="Web-{67DBE386-7C51-454B-BE34-577035658A81}" dt="2020-12-08T20:31:49.654" v="624"/>
          <ac:spMkLst>
            <pc:docMk/>
            <pc:sldMk cId="2236714857" sldId="257"/>
            <ac:spMk id="30" creationId="{AAF4FB96-0D23-6947-9304-FC0123A31BFD}"/>
          </ac:spMkLst>
        </pc:spChg>
        <pc:spChg chg="del">
          <ac:chgData name="Agnes Öberg" userId="S::agnob120@student.liu.se::60a796fb-f085-406b-bc43-00c462977685" providerId="AD" clId="Web-{67DBE386-7C51-454B-BE34-577035658A81}" dt="2020-12-08T20:10:48.090" v="113"/>
          <ac:spMkLst>
            <pc:docMk/>
            <pc:sldMk cId="2236714857" sldId="257"/>
            <ac:spMk id="35" creationId="{3FD86F4A-E3B2-214C-A73E-7131D241DC7D}"/>
          </ac:spMkLst>
        </pc:spChg>
        <pc:spChg chg="del">
          <ac:chgData name="Agnes Öberg" userId="S::agnob120@student.liu.se::60a796fb-f085-406b-bc43-00c462977685" providerId="AD" clId="Web-{67DBE386-7C51-454B-BE34-577035658A81}" dt="2020-12-08T20:10:52.997" v="116"/>
          <ac:spMkLst>
            <pc:docMk/>
            <pc:sldMk cId="2236714857" sldId="257"/>
            <ac:spMk id="36" creationId="{71D24A63-AA25-9D44-8DA7-94B8FADE0705}"/>
          </ac:spMkLst>
        </pc:spChg>
        <pc:spChg chg="add mod">
          <ac:chgData name="Agnes Öberg" userId="S::agnob120@student.liu.se::60a796fb-f085-406b-bc43-00c462977685" providerId="AD" clId="Web-{67DBE386-7C51-454B-BE34-577035658A81}" dt="2020-12-08T20:42:44.569" v="708" actId="20577"/>
          <ac:spMkLst>
            <pc:docMk/>
            <pc:sldMk cId="2236714857" sldId="257"/>
            <ac:spMk id="40" creationId="{82ADD5BA-FB58-4A2E-96F9-BD862760F981}"/>
          </ac:spMkLst>
        </pc:spChg>
        <pc:spChg chg="add mod">
          <ac:chgData name="Agnes Öberg" userId="S::agnob120@student.liu.se::60a796fb-f085-406b-bc43-00c462977685" providerId="AD" clId="Web-{67DBE386-7C51-454B-BE34-577035658A81}" dt="2020-12-08T20:42:59.319" v="710" actId="20577"/>
          <ac:spMkLst>
            <pc:docMk/>
            <pc:sldMk cId="2236714857" sldId="257"/>
            <ac:spMk id="41" creationId="{38C431E3-C781-4B47-8C9D-2E55DE510ED9}"/>
          </ac:spMkLst>
        </pc:spChg>
        <pc:spChg chg="del mod">
          <ac:chgData name="Agnes Öberg" userId="S::agnob120@student.liu.se::60a796fb-f085-406b-bc43-00c462977685" providerId="AD" clId="Web-{67DBE386-7C51-454B-BE34-577035658A81}" dt="2020-12-08T20:17:59.252" v="237"/>
          <ac:spMkLst>
            <pc:docMk/>
            <pc:sldMk cId="2236714857" sldId="257"/>
            <ac:spMk id="42" creationId="{2122F8BB-0729-0349-832B-919348472B1D}"/>
          </ac:spMkLst>
        </pc:spChg>
        <pc:spChg chg="del mod">
          <ac:chgData name="Agnes Öberg" userId="S::agnob120@student.liu.se::60a796fb-f085-406b-bc43-00c462977685" providerId="AD" clId="Web-{67DBE386-7C51-454B-BE34-577035658A81}" dt="2020-12-08T20:31:47.451" v="623"/>
          <ac:spMkLst>
            <pc:docMk/>
            <pc:sldMk cId="2236714857" sldId="257"/>
            <ac:spMk id="45" creationId="{A9AF31CE-2DBF-864D-883D-CFEFB31F4278}"/>
          </ac:spMkLst>
        </pc:spChg>
        <pc:spChg chg="del">
          <ac:chgData name="Agnes Öberg" userId="S::agnob120@student.liu.se::60a796fb-f085-406b-bc43-00c462977685" providerId="AD" clId="Web-{67DBE386-7C51-454B-BE34-577035658A81}" dt="2020-12-08T20:10:48.090" v="109"/>
          <ac:spMkLst>
            <pc:docMk/>
            <pc:sldMk cId="2236714857" sldId="257"/>
            <ac:spMk id="46" creationId="{75FF4CBE-DB62-2C46-8D66-F39B14CD0CE6}"/>
          </ac:spMkLst>
        </pc:spChg>
        <pc:spChg chg="add mod">
          <ac:chgData name="Agnes Öberg" userId="S::agnob120@student.liu.se::60a796fb-f085-406b-bc43-00c462977685" providerId="AD" clId="Web-{67DBE386-7C51-454B-BE34-577035658A81}" dt="2020-12-08T20:30:41.669" v="580" actId="1076"/>
          <ac:spMkLst>
            <pc:docMk/>
            <pc:sldMk cId="2236714857" sldId="257"/>
            <ac:spMk id="47" creationId="{B2598286-7867-41C4-897C-66301C6F5417}"/>
          </ac:spMkLst>
        </pc:spChg>
        <pc:spChg chg="add mod">
          <ac:chgData name="Agnes Öberg" userId="S::agnob120@student.liu.se::60a796fb-f085-406b-bc43-00c462977685" providerId="AD" clId="Web-{67DBE386-7C51-454B-BE34-577035658A81}" dt="2020-12-08T20:43:07.100" v="713" actId="20577"/>
          <ac:spMkLst>
            <pc:docMk/>
            <pc:sldMk cId="2236714857" sldId="257"/>
            <ac:spMk id="48" creationId="{4FFF03EE-2273-4141-A9CC-9802705705AD}"/>
          </ac:spMkLst>
        </pc:spChg>
        <pc:spChg chg="del mod">
          <ac:chgData name="Agnes Öberg" userId="S::agnob120@student.liu.se::60a796fb-f085-406b-bc43-00c462977685" providerId="AD" clId="Web-{67DBE386-7C51-454B-BE34-577035658A81}" dt="2020-12-08T20:31:42.654" v="618"/>
          <ac:spMkLst>
            <pc:docMk/>
            <pc:sldMk cId="2236714857" sldId="257"/>
            <ac:spMk id="49" creationId="{0E943697-39CA-C44A-9B4C-B608D42D624E}"/>
          </ac:spMkLst>
        </pc:spChg>
        <pc:spChg chg="del">
          <ac:chgData name="Agnes Öberg" userId="S::agnob120@student.liu.se::60a796fb-f085-406b-bc43-00c462977685" providerId="AD" clId="Web-{67DBE386-7C51-454B-BE34-577035658A81}" dt="2020-12-08T20:10:48.090" v="108"/>
          <ac:spMkLst>
            <pc:docMk/>
            <pc:sldMk cId="2236714857" sldId="257"/>
            <ac:spMk id="50" creationId="{F01851C5-B725-1744-8B8A-0A6F3B5D3E38}"/>
          </ac:spMkLst>
        </pc:spChg>
        <pc:spChg chg="del mod">
          <ac:chgData name="Agnes Öberg" userId="S::agnob120@student.liu.se::60a796fb-f085-406b-bc43-00c462977685" providerId="AD" clId="Web-{67DBE386-7C51-454B-BE34-577035658A81}" dt="2020-12-08T20:48:04.729" v="816"/>
          <ac:spMkLst>
            <pc:docMk/>
            <pc:sldMk cId="2236714857" sldId="257"/>
            <ac:spMk id="51" creationId="{1EB28941-2BB0-084D-9721-CE7841107B3E}"/>
          </ac:spMkLst>
        </pc:spChg>
        <pc:spChg chg="mod">
          <ac:chgData name="Agnes Öberg" userId="S::agnob120@student.liu.se::60a796fb-f085-406b-bc43-00c462977685" providerId="AD" clId="Web-{67DBE386-7C51-454B-BE34-577035658A81}" dt="2020-12-08T20:36:09.595" v="664" actId="20577"/>
          <ac:spMkLst>
            <pc:docMk/>
            <pc:sldMk cId="2236714857" sldId="257"/>
            <ac:spMk id="95" creationId="{4B443EF1-8D60-DE45-8A57-D89325427281}"/>
          </ac:spMkLst>
        </pc:spChg>
        <pc:spChg chg="del">
          <ac:chgData name="Agnes Öberg" userId="S::agnob120@student.liu.se::60a796fb-f085-406b-bc43-00c462977685" providerId="AD" clId="Web-{67DBE386-7C51-454B-BE34-577035658A81}" dt="2020-12-08T20:10:48.075" v="101"/>
          <ac:spMkLst>
            <pc:docMk/>
            <pc:sldMk cId="2236714857" sldId="257"/>
            <ac:spMk id="1051" creationId="{BCA111CC-A0FC-9F42-9F67-3634222E1A35}"/>
          </ac:spMkLst>
        </pc:spChg>
        <pc:picChg chg="add del">
          <ac:chgData name="Agnes Öberg" userId="S::agnob120@student.liu.se::60a796fb-f085-406b-bc43-00c462977685" providerId="AD" clId="Web-{67DBE386-7C51-454B-BE34-577035658A81}" dt="2020-12-08T20:01:08.020" v="20"/>
          <ac:picMkLst>
            <pc:docMk/>
            <pc:sldMk cId="2236714857" sldId="257"/>
            <ac:picMk id="3" creationId="{81BEC837-2A4C-4879-9662-A8CD16C6440B}"/>
          </ac:picMkLst>
        </pc:picChg>
        <pc:picChg chg="add mod">
          <ac:chgData name="Agnes Öberg" userId="S::agnob120@student.liu.se::60a796fb-f085-406b-bc43-00c462977685" providerId="AD" clId="Web-{67DBE386-7C51-454B-BE34-577035658A81}" dt="2020-12-08T20:34:13.515" v="645" actId="1076"/>
          <ac:picMkLst>
            <pc:docMk/>
            <pc:sldMk cId="2236714857" sldId="257"/>
            <ac:picMk id="4" creationId="{EAB073C3-5CA4-4C77-A08D-25972901F2A9}"/>
          </ac:picMkLst>
        </pc:picChg>
        <pc:picChg chg="add mod">
          <ac:chgData name="Agnes Öberg" userId="S::agnob120@student.liu.se::60a796fb-f085-406b-bc43-00c462977685" providerId="AD" clId="Web-{67DBE386-7C51-454B-BE34-577035658A81}" dt="2020-12-08T20:34:13.515" v="646" actId="1076"/>
          <ac:picMkLst>
            <pc:docMk/>
            <pc:sldMk cId="2236714857" sldId="257"/>
            <ac:picMk id="6" creationId="{7DB2F121-F0FD-440F-8F3C-0A9A52CACC21}"/>
          </ac:picMkLst>
        </pc:picChg>
        <pc:picChg chg="add mod">
          <ac:chgData name="Agnes Öberg" userId="S::agnob120@student.liu.se::60a796fb-f085-406b-bc43-00c462977685" providerId="AD" clId="Web-{67DBE386-7C51-454B-BE34-577035658A81}" dt="2020-12-08T20:36:13.892" v="666" actId="1076"/>
          <ac:picMkLst>
            <pc:docMk/>
            <pc:sldMk cId="2236714857" sldId="257"/>
            <ac:picMk id="13" creationId="{64AD70CC-9A88-4CCA-9B15-5F99325D1E1B}"/>
          </ac:picMkLst>
        </pc:picChg>
        <pc:picChg chg="add mod">
          <ac:chgData name="Agnes Öberg" userId="S::agnob120@student.liu.se::60a796fb-f085-406b-bc43-00c462977685" providerId="AD" clId="Web-{67DBE386-7C51-454B-BE34-577035658A81}" dt="2020-12-08T20:32:32.154" v="627" actId="1076"/>
          <ac:picMkLst>
            <pc:docMk/>
            <pc:sldMk cId="2236714857" sldId="257"/>
            <ac:picMk id="17" creationId="{6C551716-73DE-4DC6-9DF8-EAD636D40BD9}"/>
          </ac:picMkLst>
        </pc:picChg>
        <pc:picChg chg="add mod">
          <ac:chgData name="Agnes Öberg" userId="S::agnob120@student.liu.se::60a796fb-f085-406b-bc43-00c462977685" providerId="AD" clId="Web-{67DBE386-7C51-454B-BE34-577035658A81}" dt="2020-12-08T20:33:04.452" v="632" actId="1076"/>
          <ac:picMkLst>
            <pc:docMk/>
            <pc:sldMk cId="2236714857" sldId="257"/>
            <ac:picMk id="18" creationId="{F95964C9-A70B-4F43-BB79-BBAB606449FC}"/>
          </ac:picMkLst>
        </pc:picChg>
        <pc:picChg chg="del">
          <ac:chgData name="Agnes Öberg" userId="S::agnob120@student.liu.se::60a796fb-f085-406b-bc43-00c462977685" providerId="AD" clId="Web-{67DBE386-7C51-454B-BE34-577035658A81}" dt="2020-12-08T20:10:48.090" v="111"/>
          <ac:picMkLst>
            <pc:docMk/>
            <pc:sldMk cId="2236714857" sldId="257"/>
            <ac:picMk id="25" creationId="{0B931BA9-DB23-354C-A75E-31F343A4FFC0}"/>
          </ac:picMkLst>
        </pc:picChg>
        <pc:picChg chg="del">
          <ac:chgData name="Agnes Öberg" userId="S::agnob120@student.liu.se::60a796fb-f085-406b-bc43-00c462977685" providerId="AD" clId="Web-{67DBE386-7C51-454B-BE34-577035658A81}" dt="2020-12-08T20:10:48.090" v="110"/>
          <ac:picMkLst>
            <pc:docMk/>
            <pc:sldMk cId="2236714857" sldId="257"/>
            <ac:picMk id="32" creationId="{388F9974-E1DC-9A42-B93A-86D8707B1EDA}"/>
          </ac:picMkLst>
        </pc:picChg>
        <pc:picChg chg="add del">
          <ac:chgData name="Agnes Öberg" userId="S::agnob120@student.liu.se::60a796fb-f085-406b-bc43-00c462977685" providerId="AD" clId="Web-{67DBE386-7C51-454B-BE34-577035658A81}" dt="2020-12-08T20:10:51.387" v="115"/>
          <ac:picMkLst>
            <pc:docMk/>
            <pc:sldMk cId="2236714857" sldId="257"/>
            <ac:picMk id="34" creationId="{5302DC2F-08DE-1645-A043-1D4DFDA1419E}"/>
          </ac:picMkLst>
        </pc:picChg>
        <pc:picChg chg="del">
          <ac:chgData name="Agnes Öberg" userId="S::agnob120@student.liu.se::60a796fb-f085-406b-bc43-00c462977685" providerId="AD" clId="Web-{67DBE386-7C51-454B-BE34-577035658A81}" dt="2020-12-08T20:10:41.621" v="99"/>
          <ac:picMkLst>
            <pc:docMk/>
            <pc:sldMk cId="2236714857" sldId="257"/>
            <ac:picMk id="38" creationId="{07F3E952-4F93-E14F-A327-D59787F6E414}"/>
          </ac:picMkLst>
        </pc:picChg>
        <pc:picChg chg="del">
          <ac:chgData name="Agnes Öberg" userId="S::agnob120@student.liu.se::60a796fb-f085-406b-bc43-00c462977685" providerId="AD" clId="Web-{67DBE386-7C51-454B-BE34-577035658A81}" dt="2020-12-08T20:10:48.090" v="104"/>
          <ac:picMkLst>
            <pc:docMk/>
            <pc:sldMk cId="2236714857" sldId="257"/>
            <ac:picMk id="1046" creationId="{80ED42F9-49CA-2F42-A50A-D9591A1409F7}"/>
          </ac:picMkLst>
        </pc:picChg>
        <pc:picChg chg="del">
          <ac:chgData name="Agnes Öberg" userId="S::agnob120@student.liu.se::60a796fb-f085-406b-bc43-00c462977685" providerId="AD" clId="Web-{67DBE386-7C51-454B-BE34-577035658A81}" dt="2020-12-08T20:10:48.090" v="103"/>
          <ac:picMkLst>
            <pc:docMk/>
            <pc:sldMk cId="2236714857" sldId="257"/>
            <ac:picMk id="1048" creationId="{4EEE394F-FA90-4E4E-9DE7-5BD92BE01C88}"/>
          </ac:picMkLst>
        </pc:picChg>
        <pc:picChg chg="del">
          <ac:chgData name="Agnes Öberg" userId="S::agnob120@student.liu.se::60a796fb-f085-406b-bc43-00c462977685" providerId="AD" clId="Web-{67DBE386-7C51-454B-BE34-577035658A81}" dt="2020-12-08T20:10:48.075" v="100"/>
          <ac:picMkLst>
            <pc:docMk/>
            <pc:sldMk cId="2236714857" sldId="257"/>
            <ac:picMk id="1053" creationId="{BFFDB101-B578-FE43-ACCA-D3870340D648}"/>
          </ac:picMkLst>
        </pc:picChg>
        <pc:picChg chg="del">
          <ac:chgData name="Agnes Öberg" userId="S::agnob120@student.liu.se::60a796fb-f085-406b-bc43-00c462977685" providerId="AD" clId="Web-{67DBE386-7C51-454B-BE34-577035658A81}" dt="2020-12-08T20:01:10.161" v="21"/>
          <ac:picMkLst>
            <pc:docMk/>
            <pc:sldMk cId="2236714857" sldId="257"/>
            <ac:picMk id="1055" creationId="{081E2C3F-2090-4144-87DE-FC25CF33EE4D}"/>
          </ac:picMkLst>
        </pc:picChg>
        <pc:cxnChg chg="del">
          <ac:chgData name="Agnes Öberg" userId="S::agnob120@student.liu.se::60a796fb-f085-406b-bc43-00c462977685" providerId="AD" clId="Web-{67DBE386-7C51-454B-BE34-577035658A81}" dt="2020-12-08T20:10:54.231" v="117"/>
          <ac:cxnSpMkLst>
            <pc:docMk/>
            <pc:sldMk cId="2236714857" sldId="257"/>
            <ac:cxnSpMk id="5" creationId="{0073AEB5-791A-E44A-AA64-4EA4DCACC575}"/>
          </ac:cxnSpMkLst>
        </pc:cxnChg>
        <pc:cxnChg chg="del mod">
          <ac:chgData name="Agnes Öberg" userId="S::agnob120@student.liu.se::60a796fb-f085-406b-bc43-00c462977685" providerId="AD" clId="Web-{67DBE386-7C51-454B-BE34-577035658A81}" dt="2020-12-08T20:10:48.090" v="107"/>
          <ac:cxnSpMkLst>
            <pc:docMk/>
            <pc:sldMk cId="2236714857" sldId="257"/>
            <ac:cxnSpMk id="1040" creationId="{3F87C48C-FF59-A242-B781-3E2C7B14B7F2}"/>
          </ac:cxnSpMkLst>
        </pc:cxnChg>
        <pc:cxnChg chg="del mod">
          <ac:chgData name="Agnes Öberg" userId="S::agnob120@student.liu.se::60a796fb-f085-406b-bc43-00c462977685" providerId="AD" clId="Web-{67DBE386-7C51-454B-BE34-577035658A81}" dt="2020-12-08T20:10:48.090" v="106"/>
          <ac:cxnSpMkLst>
            <pc:docMk/>
            <pc:sldMk cId="2236714857" sldId="257"/>
            <ac:cxnSpMk id="1042" creationId="{F796D93F-7FEE-FA4A-A91E-E1040690EB2E}"/>
          </ac:cxnSpMkLst>
        </pc:cxnChg>
        <pc:cxnChg chg="del mod">
          <ac:chgData name="Agnes Öberg" userId="S::agnob120@student.liu.se::60a796fb-f085-406b-bc43-00c462977685" providerId="AD" clId="Web-{67DBE386-7C51-454B-BE34-577035658A81}" dt="2020-12-08T20:10:48.090" v="105"/>
          <ac:cxnSpMkLst>
            <pc:docMk/>
            <pc:sldMk cId="2236714857" sldId="257"/>
            <ac:cxnSpMk id="1044" creationId="{2BFEE240-6A78-6849-BA86-A419C2F0596F}"/>
          </ac:cxnSpMkLst>
        </pc:cxnChg>
        <pc:cxnChg chg="del mod">
          <ac:chgData name="Agnes Öberg" userId="S::agnob120@student.liu.se::60a796fb-f085-406b-bc43-00c462977685" providerId="AD" clId="Web-{67DBE386-7C51-454B-BE34-577035658A81}" dt="2020-12-08T20:10:48.090" v="102"/>
          <ac:cxnSpMkLst>
            <pc:docMk/>
            <pc:sldMk cId="2236714857" sldId="257"/>
            <ac:cxnSpMk id="1050" creationId="{95BF5371-3601-8149-B42A-1CD9B48C265A}"/>
          </ac:cxnSpMkLst>
        </pc:cxnChg>
      </pc:sldChg>
      <pc:sldChg chg="addSp delSp modSp">
        <pc:chgData name="Agnes Öberg" userId="S::agnob120@student.liu.se::60a796fb-f085-406b-bc43-00c462977685" providerId="AD" clId="Web-{67DBE386-7C51-454B-BE34-577035658A81}" dt="2020-12-08T20:14:12.031" v="129" actId="20577"/>
        <pc:sldMkLst>
          <pc:docMk/>
          <pc:sldMk cId="3125648759" sldId="261"/>
        </pc:sldMkLst>
        <pc:spChg chg="mod">
          <ac:chgData name="Agnes Öberg" userId="S::agnob120@student.liu.se::60a796fb-f085-406b-bc43-00c462977685" providerId="AD" clId="Web-{67DBE386-7C51-454B-BE34-577035658A81}" dt="2020-12-08T20:14:12.031" v="129" actId="20577"/>
          <ac:spMkLst>
            <pc:docMk/>
            <pc:sldMk cId="3125648759" sldId="261"/>
            <ac:spMk id="2" creationId="{7C743E71-B8D7-4C4A-A01C-61DE96760A72}"/>
          </ac:spMkLst>
        </pc:spChg>
        <pc:spChg chg="mod">
          <ac:chgData name="Agnes Öberg" userId="S::agnob120@student.liu.se::60a796fb-f085-406b-bc43-00c462977685" providerId="AD" clId="Web-{67DBE386-7C51-454B-BE34-577035658A81}" dt="2020-12-08T20:06:57.650" v="81" actId="1076"/>
          <ac:spMkLst>
            <pc:docMk/>
            <pc:sldMk cId="3125648759" sldId="261"/>
            <ac:spMk id="3" creationId="{569B1BF9-0FD8-469B-9A08-AC4545AA2202}"/>
          </ac:spMkLst>
        </pc:spChg>
        <pc:spChg chg="mod">
          <ac:chgData name="Agnes Öberg" userId="S::agnob120@student.liu.se::60a796fb-f085-406b-bc43-00c462977685" providerId="AD" clId="Web-{67DBE386-7C51-454B-BE34-577035658A81}" dt="2020-12-08T20:00:22.848" v="9" actId="1076"/>
          <ac:spMkLst>
            <pc:docMk/>
            <pc:sldMk cId="3125648759" sldId="261"/>
            <ac:spMk id="15" creationId="{5F3EDF2B-A36C-734C-8383-D09D45C412F9}"/>
          </ac:spMkLst>
        </pc:spChg>
        <pc:spChg chg="mod">
          <ac:chgData name="Agnes Öberg" userId="S::agnob120@student.liu.se::60a796fb-f085-406b-bc43-00c462977685" providerId="AD" clId="Web-{67DBE386-7C51-454B-BE34-577035658A81}" dt="2020-12-08T20:00:20.707" v="8" actId="1076"/>
          <ac:spMkLst>
            <pc:docMk/>
            <pc:sldMk cId="3125648759" sldId="261"/>
            <ac:spMk id="17" creationId="{AC0C53AE-DA2C-D64D-BACF-444D84C8F46C}"/>
          </ac:spMkLst>
        </pc:spChg>
        <pc:picChg chg="add del mod">
          <ac:chgData name="Agnes Öberg" userId="S::agnob120@student.liu.se::60a796fb-f085-406b-bc43-00c462977685" providerId="AD" clId="Web-{67DBE386-7C51-454B-BE34-577035658A81}" dt="2020-12-08T20:02:02.349" v="29"/>
          <ac:picMkLst>
            <pc:docMk/>
            <pc:sldMk cId="3125648759" sldId="261"/>
            <ac:picMk id="4" creationId="{F90399D3-E858-41DB-A118-4675860CFEC9}"/>
          </ac:picMkLst>
        </pc:picChg>
        <pc:picChg chg="del">
          <ac:chgData name="Agnes Öberg" userId="S::agnob120@student.liu.se::60a796fb-f085-406b-bc43-00c462977685" providerId="AD" clId="Web-{67DBE386-7C51-454B-BE34-577035658A81}" dt="2020-12-08T19:59:11.503" v="0"/>
          <ac:picMkLst>
            <pc:docMk/>
            <pc:sldMk cId="3125648759" sldId="261"/>
            <ac:picMk id="11" creationId="{9D14DDA4-2237-EB44-B65A-BB179EF11D51}"/>
          </ac:picMkLst>
        </pc:picChg>
        <pc:picChg chg="add">
          <ac:chgData name="Agnes Öberg" userId="S::agnob120@student.liu.se::60a796fb-f085-406b-bc43-00c462977685" providerId="AD" clId="Web-{67DBE386-7C51-454B-BE34-577035658A81}" dt="2020-12-08T20:02:09.380" v="31"/>
          <ac:picMkLst>
            <pc:docMk/>
            <pc:sldMk cId="3125648759" sldId="261"/>
            <ac:picMk id="13" creationId="{AB5D8682-9AE6-4296-8D04-19940F37DB13}"/>
          </ac:picMkLst>
        </pc:picChg>
        <pc:picChg chg="add mod">
          <ac:chgData name="Agnes Öberg" userId="S::agnob120@student.liu.se::60a796fb-f085-406b-bc43-00c462977685" providerId="AD" clId="Web-{67DBE386-7C51-454B-BE34-577035658A81}" dt="2020-12-08T20:06:57.650" v="80" actId="1076"/>
          <ac:picMkLst>
            <pc:docMk/>
            <pc:sldMk cId="3125648759" sldId="261"/>
            <ac:picMk id="16" creationId="{0431F55C-71E5-43CE-8F7E-1125D2B8A272}"/>
          </ac:picMkLst>
        </pc:picChg>
        <pc:picChg chg="mod">
          <ac:chgData name="Agnes Öberg" userId="S::agnob120@student.liu.se::60a796fb-f085-406b-bc43-00c462977685" providerId="AD" clId="Web-{67DBE386-7C51-454B-BE34-577035658A81}" dt="2020-12-08T20:00:28.988" v="10" actId="1076"/>
          <ac:picMkLst>
            <pc:docMk/>
            <pc:sldMk cId="3125648759" sldId="261"/>
            <ac:picMk id="18" creationId="{3F86CA06-A507-384D-9916-2A2AA7CD9051}"/>
          </ac:picMkLst>
        </pc:picChg>
        <pc:picChg chg="mod">
          <ac:chgData name="Agnes Öberg" userId="S::agnob120@student.liu.se::60a796fb-f085-406b-bc43-00c462977685" providerId="AD" clId="Web-{67DBE386-7C51-454B-BE34-577035658A81}" dt="2020-12-08T19:59:54.988" v="5"/>
          <ac:picMkLst>
            <pc:docMk/>
            <pc:sldMk cId="3125648759" sldId="261"/>
            <ac:picMk id="20" creationId="{6BC322B5-E8F6-BA4D-9DD0-188CDD24E7F6}"/>
          </ac:picMkLst>
        </pc:picChg>
        <pc:cxnChg chg="del">
          <ac:chgData name="Agnes Öberg" userId="S::agnob120@student.liu.se::60a796fb-f085-406b-bc43-00c462977685" providerId="AD" clId="Web-{67DBE386-7C51-454B-BE34-577035658A81}" dt="2020-12-08T20:02:00.646" v="28"/>
          <ac:cxnSpMkLst>
            <pc:docMk/>
            <pc:sldMk cId="3125648759" sldId="261"/>
            <ac:cxnSpMk id="7" creationId="{290EC006-2C66-AF40-B1EA-0BFB8AD1976F}"/>
          </ac:cxnSpMkLst>
        </pc:cxnChg>
        <pc:cxnChg chg="add mod ord">
          <ac:chgData name="Agnes Öberg" userId="S::agnob120@student.liu.se::60a796fb-f085-406b-bc43-00c462977685" providerId="AD" clId="Web-{67DBE386-7C51-454B-BE34-577035658A81}" dt="2020-12-08T20:13:41.874" v="126"/>
          <ac:cxnSpMkLst>
            <pc:docMk/>
            <pc:sldMk cId="3125648759" sldId="261"/>
            <ac:cxnSpMk id="9" creationId="{777FB36C-754A-4FC1-9489-1759CAE48141}"/>
          </ac:cxnSpMkLst>
        </pc:cxnChg>
      </pc:sldChg>
      <pc:sldChg chg="addSp delSp modSp">
        <pc:chgData name="Agnes Öberg" userId="S::agnob120@student.liu.se::60a796fb-f085-406b-bc43-00c462977685" providerId="AD" clId="Web-{67DBE386-7C51-454B-BE34-577035658A81}" dt="2020-12-08T20:53:25.890" v="905" actId="1076"/>
        <pc:sldMkLst>
          <pc:docMk/>
          <pc:sldMk cId="2811060058" sldId="262"/>
        </pc:sldMkLst>
        <pc:spChg chg="del">
          <ac:chgData name="Agnes Öberg" userId="S::agnob120@student.liu.se::60a796fb-f085-406b-bc43-00c462977685" providerId="AD" clId="Web-{67DBE386-7C51-454B-BE34-577035658A81}" dt="2020-12-08T20:41:50.678" v="691"/>
          <ac:spMkLst>
            <pc:docMk/>
            <pc:sldMk cId="2811060058" sldId="262"/>
            <ac:spMk id="9" creationId="{28A1C9F3-3DD9-2544-B503-161D472CA41B}"/>
          </ac:spMkLst>
        </pc:spChg>
        <pc:spChg chg="del mod">
          <ac:chgData name="Agnes Öberg" userId="S::agnob120@student.liu.se::60a796fb-f085-406b-bc43-00c462977685" providerId="AD" clId="Web-{67DBE386-7C51-454B-BE34-577035658A81}" dt="2020-12-08T20:41:42.349" v="689"/>
          <ac:spMkLst>
            <pc:docMk/>
            <pc:sldMk cId="2811060058" sldId="262"/>
            <ac:spMk id="10" creationId="{8FBAD240-4B14-F346-B519-07B8F9DFE933}"/>
          </ac:spMkLst>
        </pc:spChg>
        <pc:spChg chg="del mod">
          <ac:chgData name="Agnes Öberg" userId="S::agnob120@student.liu.se::60a796fb-f085-406b-bc43-00c462977685" providerId="AD" clId="Web-{67DBE386-7C51-454B-BE34-577035658A81}" dt="2020-12-08T20:45:04.211" v="735"/>
          <ac:spMkLst>
            <pc:docMk/>
            <pc:sldMk cId="2811060058" sldId="262"/>
            <ac:spMk id="20" creationId="{2B6DF1D0-5B72-A646-9D8E-FB6145679219}"/>
          </ac:spMkLst>
        </pc:spChg>
        <pc:spChg chg="del">
          <ac:chgData name="Agnes Öberg" userId="S::agnob120@student.liu.se::60a796fb-f085-406b-bc43-00c462977685" providerId="AD" clId="Web-{67DBE386-7C51-454B-BE34-577035658A81}" dt="2020-12-08T20:41:54.881" v="694"/>
          <ac:spMkLst>
            <pc:docMk/>
            <pc:sldMk cId="2811060058" sldId="262"/>
            <ac:spMk id="28" creationId="{F54D11FF-DE8C-7D4A-9D39-8C8760C9CF74}"/>
          </ac:spMkLst>
        </pc:spChg>
        <pc:spChg chg="del mod">
          <ac:chgData name="Agnes Öberg" userId="S::agnob120@student.liu.se::60a796fb-f085-406b-bc43-00c462977685" providerId="AD" clId="Web-{67DBE386-7C51-454B-BE34-577035658A81}" dt="2020-12-08T20:42:00.225" v="698"/>
          <ac:spMkLst>
            <pc:docMk/>
            <pc:sldMk cId="2811060058" sldId="262"/>
            <ac:spMk id="30" creationId="{AAF4FB96-0D23-6947-9304-FC0123A31BFD}"/>
          </ac:spMkLst>
        </pc:spChg>
        <pc:spChg chg="del">
          <ac:chgData name="Agnes Öberg" userId="S::agnob120@student.liu.se::60a796fb-f085-406b-bc43-00c462977685" providerId="AD" clId="Web-{67DBE386-7C51-454B-BE34-577035658A81}" dt="2020-12-08T20:41:57.053" v="695"/>
          <ac:spMkLst>
            <pc:docMk/>
            <pc:sldMk cId="2811060058" sldId="262"/>
            <ac:spMk id="35" creationId="{3FD86F4A-E3B2-214C-A73E-7131D241DC7D}"/>
          </ac:spMkLst>
        </pc:spChg>
        <pc:spChg chg="del">
          <ac:chgData name="Agnes Öberg" userId="S::agnob120@student.liu.se::60a796fb-f085-406b-bc43-00c462977685" providerId="AD" clId="Web-{67DBE386-7C51-454B-BE34-577035658A81}" dt="2020-12-08T20:41:49.521" v="690"/>
          <ac:spMkLst>
            <pc:docMk/>
            <pc:sldMk cId="2811060058" sldId="262"/>
            <ac:spMk id="36" creationId="{71D24A63-AA25-9D44-8DA7-94B8FADE0705}"/>
          </ac:spMkLst>
        </pc:spChg>
        <pc:spChg chg="del mod">
          <ac:chgData name="Agnes Öberg" userId="S::agnob120@student.liu.se::60a796fb-f085-406b-bc43-00c462977685" providerId="AD" clId="Web-{67DBE386-7C51-454B-BE34-577035658A81}" dt="2020-12-08T20:46:12.884" v="775"/>
          <ac:spMkLst>
            <pc:docMk/>
            <pc:sldMk cId="2811060058" sldId="262"/>
            <ac:spMk id="42" creationId="{2122F8BB-0729-0349-832B-919348472B1D}"/>
          </ac:spMkLst>
        </pc:spChg>
        <pc:spChg chg="del">
          <ac:chgData name="Agnes Öberg" userId="S::agnob120@student.liu.se::60a796fb-f085-406b-bc43-00c462977685" providerId="AD" clId="Web-{67DBE386-7C51-454B-BE34-577035658A81}" dt="2020-12-08T20:42:01.943" v="699"/>
          <ac:spMkLst>
            <pc:docMk/>
            <pc:sldMk cId="2811060058" sldId="262"/>
            <ac:spMk id="45" creationId="{A9AF31CE-2DBF-864D-883D-CFEFB31F4278}"/>
          </ac:spMkLst>
        </pc:spChg>
        <pc:spChg chg="add del mod">
          <ac:chgData name="Agnes Öberg" userId="S::agnob120@student.liu.se::60a796fb-f085-406b-bc43-00c462977685" providerId="AD" clId="Web-{67DBE386-7C51-454B-BE34-577035658A81}" dt="2020-12-08T20:44:44.758" v="729" actId="20577"/>
          <ac:spMkLst>
            <pc:docMk/>
            <pc:sldMk cId="2811060058" sldId="262"/>
            <ac:spMk id="95" creationId="{4B443EF1-8D60-DE45-8A57-D89325427281}"/>
          </ac:spMkLst>
        </pc:spChg>
        <pc:spChg chg="del">
          <ac:chgData name="Agnes Öberg" userId="S::agnob120@student.liu.se::60a796fb-f085-406b-bc43-00c462977685" providerId="AD" clId="Web-{67DBE386-7C51-454B-BE34-577035658A81}" dt="2020-12-08T20:42:11.412" v="702"/>
          <ac:spMkLst>
            <pc:docMk/>
            <pc:sldMk cId="2811060058" sldId="262"/>
            <ac:spMk id="1051" creationId="{BCA111CC-A0FC-9F42-9F67-3634222E1A35}"/>
          </ac:spMkLst>
        </pc:spChg>
        <pc:graphicFrameChg chg="add mod modGraphic">
          <ac:chgData name="Agnes Öberg" userId="S::agnob120@student.liu.se::60a796fb-f085-406b-bc43-00c462977685" providerId="AD" clId="Web-{67DBE386-7C51-454B-BE34-577035658A81}" dt="2020-12-08T20:47:14.963" v="810" actId="20577"/>
          <ac:graphicFrameMkLst>
            <pc:docMk/>
            <pc:sldMk cId="2811060058" sldId="262"/>
            <ac:graphicFrameMk id="17" creationId="{56C09B03-561A-4C9F-9D8D-D88B98852C5C}"/>
          </ac:graphicFrameMkLst>
        </pc:graphicFrameChg>
        <pc:picChg chg="add del">
          <ac:chgData name="Agnes Öberg" userId="S::agnob120@student.liu.se::60a796fb-f085-406b-bc43-00c462977685" providerId="AD" clId="Web-{67DBE386-7C51-454B-BE34-577035658A81}" dt="2020-12-08T20:01:05.801" v="19"/>
          <ac:picMkLst>
            <pc:docMk/>
            <pc:sldMk cId="2811060058" sldId="262"/>
            <ac:picMk id="3" creationId="{073208E7-C90B-4E95-A66D-A3CBF634EAC1}"/>
          </ac:picMkLst>
        </pc:picChg>
        <pc:picChg chg="add mod">
          <ac:chgData name="Agnes Öberg" userId="S::agnob120@student.liu.se::60a796fb-f085-406b-bc43-00c462977685" providerId="AD" clId="Web-{67DBE386-7C51-454B-BE34-577035658A81}" dt="2020-12-08T20:36:56.533" v="667" actId="1076"/>
          <ac:picMkLst>
            <pc:docMk/>
            <pc:sldMk cId="2811060058" sldId="262"/>
            <ac:picMk id="6" creationId="{B4A951D8-BA4D-4697-90D7-D0464C92E758}"/>
          </ac:picMkLst>
        </pc:picChg>
        <pc:picChg chg="add del mod">
          <ac:chgData name="Agnes Öberg" userId="S::agnob120@student.liu.se::60a796fb-f085-406b-bc43-00c462977685" providerId="AD" clId="Web-{67DBE386-7C51-454B-BE34-577035658A81}" dt="2020-12-08T20:41:26.474" v="686"/>
          <ac:picMkLst>
            <pc:docMk/>
            <pc:sldMk cId="2811060058" sldId="262"/>
            <ac:picMk id="12" creationId="{9E04DBED-5A70-4CA1-92DB-6057FAAC0824}"/>
          </ac:picMkLst>
        </pc:picChg>
        <pc:picChg chg="add mod ord">
          <ac:chgData name="Agnes Öberg" userId="S::agnob120@student.liu.se::60a796fb-f085-406b-bc43-00c462977685" providerId="AD" clId="Web-{67DBE386-7C51-454B-BE34-577035658A81}" dt="2020-12-08T20:44:10.179" v="720" actId="1076"/>
          <ac:picMkLst>
            <pc:docMk/>
            <pc:sldMk cId="2811060058" sldId="262"/>
            <ac:picMk id="14" creationId="{23768632-4AE7-4DC6-9664-95ED57B9784A}"/>
          </ac:picMkLst>
        </pc:picChg>
        <pc:picChg chg="add mod">
          <ac:chgData name="Agnes Öberg" userId="S::agnob120@student.liu.se::60a796fb-f085-406b-bc43-00c462977685" providerId="AD" clId="Web-{67DBE386-7C51-454B-BE34-577035658A81}" dt="2020-12-08T20:53:25.890" v="905" actId="1076"/>
          <ac:picMkLst>
            <pc:docMk/>
            <pc:sldMk cId="2811060058" sldId="262"/>
            <ac:picMk id="16" creationId="{E1EE8B54-EB73-465A-AD44-6DA0138AD786}"/>
          </ac:picMkLst>
        </pc:picChg>
        <pc:picChg chg="add mod">
          <ac:chgData name="Agnes Öberg" userId="S::agnob120@student.liu.se::60a796fb-f085-406b-bc43-00c462977685" providerId="AD" clId="Web-{67DBE386-7C51-454B-BE34-577035658A81}" dt="2020-12-08T20:41:25.443" v="685" actId="1076"/>
          <ac:picMkLst>
            <pc:docMk/>
            <pc:sldMk cId="2811060058" sldId="262"/>
            <ac:picMk id="31" creationId="{07FD8BA7-97D0-4C98-9523-A9E282682458}"/>
          </ac:picMkLst>
        </pc:picChg>
        <pc:picChg chg="del">
          <ac:chgData name="Agnes Öberg" userId="S::agnob120@student.liu.se::60a796fb-f085-406b-bc43-00c462977685" providerId="AD" clId="Web-{67DBE386-7C51-454B-BE34-577035658A81}" dt="2020-12-08T20:01:22.864" v="24"/>
          <ac:picMkLst>
            <pc:docMk/>
            <pc:sldMk cId="2811060058" sldId="262"/>
            <ac:picMk id="1055" creationId="{081E2C3F-2090-4144-87DE-FC25CF33EE4D}"/>
          </ac:picMkLst>
        </pc:picChg>
        <pc:cxnChg chg="del">
          <ac:chgData name="Agnes Öberg" userId="S::agnob120@student.liu.se::60a796fb-f085-406b-bc43-00c462977685" providerId="AD" clId="Web-{67DBE386-7C51-454B-BE34-577035658A81}" dt="2020-12-08T20:42:05.631" v="700"/>
          <ac:cxnSpMkLst>
            <pc:docMk/>
            <pc:sldMk cId="2811060058" sldId="262"/>
            <ac:cxnSpMk id="5" creationId="{0073AEB5-791A-E44A-AA64-4EA4DCACC575}"/>
          </ac:cxnSpMkLst>
        </pc:cxnChg>
        <pc:cxnChg chg="del mod">
          <ac:chgData name="Agnes Öberg" userId="S::agnob120@student.liu.se::60a796fb-f085-406b-bc43-00c462977685" providerId="AD" clId="Web-{67DBE386-7C51-454B-BE34-577035658A81}" dt="2020-12-08T20:41:53.068" v="693"/>
          <ac:cxnSpMkLst>
            <pc:docMk/>
            <pc:sldMk cId="2811060058" sldId="262"/>
            <ac:cxnSpMk id="1040" creationId="{3F87C48C-FF59-A242-B781-3E2C7B14B7F2}"/>
          </ac:cxnSpMkLst>
        </pc:cxnChg>
        <pc:cxnChg chg="del mod">
          <ac:chgData name="Agnes Öberg" userId="S::agnob120@student.liu.se::60a796fb-f085-406b-bc43-00c462977685" providerId="AD" clId="Web-{67DBE386-7C51-454B-BE34-577035658A81}" dt="2020-12-08T20:41:51.990" v="692"/>
          <ac:cxnSpMkLst>
            <pc:docMk/>
            <pc:sldMk cId="2811060058" sldId="262"/>
            <ac:cxnSpMk id="1042" creationId="{F796D93F-7FEE-FA4A-A91E-E1040690EB2E}"/>
          </ac:cxnSpMkLst>
        </pc:cxnChg>
        <pc:cxnChg chg="del mod">
          <ac:chgData name="Agnes Öberg" userId="S::agnob120@student.liu.se::60a796fb-f085-406b-bc43-00c462977685" providerId="AD" clId="Web-{67DBE386-7C51-454B-BE34-577035658A81}" dt="2020-12-08T20:42:08.678" v="701"/>
          <ac:cxnSpMkLst>
            <pc:docMk/>
            <pc:sldMk cId="2811060058" sldId="262"/>
            <ac:cxnSpMk id="1044" creationId="{2BFEE240-6A78-6849-BA86-A419C2F0596F}"/>
          </ac:cxnSpMkLst>
        </pc:cxnChg>
      </pc:sldChg>
      <pc:sldChg chg="addSp delSp modSp">
        <pc:chgData name="Agnes Öberg" userId="S::agnob120@student.liu.se::60a796fb-f085-406b-bc43-00c462977685" providerId="AD" clId="Web-{67DBE386-7C51-454B-BE34-577035658A81}" dt="2020-12-08T20:01:27.270" v="27"/>
        <pc:sldMkLst>
          <pc:docMk/>
          <pc:sldMk cId="220567043" sldId="263"/>
        </pc:sldMkLst>
        <pc:picChg chg="add del mod">
          <ac:chgData name="Agnes Öberg" userId="S::agnob120@student.liu.se::60a796fb-f085-406b-bc43-00c462977685" providerId="AD" clId="Web-{67DBE386-7C51-454B-BE34-577035658A81}" dt="2020-12-08T20:01:02.676" v="18"/>
          <ac:picMkLst>
            <pc:docMk/>
            <pc:sldMk cId="220567043" sldId="263"/>
            <ac:picMk id="3" creationId="{FB19401E-09AD-4A28-83E4-86F14D3653D0}"/>
          </ac:picMkLst>
        </pc:picChg>
        <pc:picChg chg="add">
          <ac:chgData name="Agnes Öberg" userId="S::agnob120@student.liu.se::60a796fb-f085-406b-bc43-00c462977685" providerId="AD" clId="Web-{67DBE386-7C51-454B-BE34-577035658A81}" dt="2020-12-08T20:01:27.270" v="27"/>
          <ac:picMkLst>
            <pc:docMk/>
            <pc:sldMk cId="220567043" sldId="263"/>
            <ac:picMk id="4" creationId="{7BD74FA8-8010-4AF1-9A66-FF6EE4BF12C8}"/>
          </ac:picMkLst>
        </pc:picChg>
        <pc:picChg chg="add del">
          <ac:chgData name="Agnes Öberg" userId="S::agnob120@student.liu.se::60a796fb-f085-406b-bc43-00c462977685" providerId="AD" clId="Web-{67DBE386-7C51-454B-BE34-577035658A81}" dt="2020-12-08T20:01:26.427" v="26"/>
          <ac:picMkLst>
            <pc:docMk/>
            <pc:sldMk cId="220567043" sldId="263"/>
            <ac:picMk id="1055" creationId="{081E2C3F-2090-4144-87DE-FC25CF33EE4D}"/>
          </ac:picMkLst>
        </pc:picChg>
      </pc:sldChg>
      <pc:sldChg chg="modSp">
        <pc:chgData name="Agnes Öberg" userId="S::agnob120@student.liu.se::60a796fb-f085-406b-bc43-00c462977685" providerId="AD" clId="Web-{67DBE386-7C51-454B-BE34-577035658A81}" dt="2020-12-08T20:10:09.246" v="96" actId="20577"/>
        <pc:sldMkLst>
          <pc:docMk/>
          <pc:sldMk cId="2783511138" sldId="270"/>
        </pc:sldMkLst>
        <pc:spChg chg="mod">
          <ac:chgData name="Agnes Öberg" userId="S::agnob120@student.liu.se::60a796fb-f085-406b-bc43-00c462977685" providerId="AD" clId="Web-{67DBE386-7C51-454B-BE34-577035658A81}" dt="2020-12-08T20:10:09.246" v="96" actId="20577"/>
          <ac:spMkLst>
            <pc:docMk/>
            <pc:sldMk cId="2783511138" sldId="270"/>
            <ac:spMk id="6" creationId="{D413D148-F8AB-4817-8965-6CABCFE99565}"/>
          </ac:spMkLst>
        </pc:spChg>
      </pc:sldChg>
      <pc:sldChg chg="modSp">
        <pc:chgData name="Agnes Öberg" userId="S::agnob120@student.liu.se::60a796fb-f085-406b-bc43-00c462977685" providerId="AD" clId="Web-{67DBE386-7C51-454B-BE34-577035658A81}" dt="2020-12-08T20:09:47.043" v="84" actId="20577"/>
        <pc:sldMkLst>
          <pc:docMk/>
          <pc:sldMk cId="619246858" sldId="272"/>
        </pc:sldMkLst>
        <pc:spChg chg="mod">
          <ac:chgData name="Agnes Öberg" userId="S::agnob120@student.liu.se::60a796fb-f085-406b-bc43-00c462977685" providerId="AD" clId="Web-{67DBE386-7C51-454B-BE34-577035658A81}" dt="2020-12-08T20:09:47.043" v="84" actId="20577"/>
          <ac:spMkLst>
            <pc:docMk/>
            <pc:sldMk cId="619246858" sldId="272"/>
            <ac:spMk id="3" creationId="{F70E323B-0843-4C74-8C91-C6D31E90DCFE}"/>
          </ac:spMkLst>
        </pc:spChg>
      </pc:sldChg>
      <pc:sldChg chg="addSp delSp modSp add replId">
        <pc:chgData name="Agnes Öberg" userId="S::agnob120@student.liu.se::60a796fb-f085-406b-bc43-00c462977685" providerId="AD" clId="Web-{67DBE386-7C51-454B-BE34-577035658A81}" dt="2020-12-08T20:49:41.668" v="856"/>
        <pc:sldMkLst>
          <pc:docMk/>
          <pc:sldMk cId="2534280965" sldId="275"/>
        </pc:sldMkLst>
        <pc:spChg chg="mod">
          <ac:chgData name="Agnes Öberg" userId="S::agnob120@student.liu.se::60a796fb-f085-406b-bc43-00c462977685" providerId="AD" clId="Web-{67DBE386-7C51-454B-BE34-577035658A81}" dt="2020-12-08T20:48:16.339" v="838" actId="20577"/>
          <ac:spMkLst>
            <pc:docMk/>
            <pc:sldMk cId="2534280965" sldId="275"/>
            <ac:spMk id="2" creationId="{01C0B0C6-E680-A042-A054-3FDDA1C59F5E}"/>
          </ac:spMkLst>
        </pc:spChg>
        <pc:spChg chg="del mod">
          <ac:chgData name="Agnes Öberg" userId="S::agnob120@student.liu.se::60a796fb-f085-406b-bc43-00c462977685" providerId="AD" clId="Web-{67DBE386-7C51-454B-BE34-577035658A81}" dt="2020-12-08T20:47:58.636" v="812"/>
          <ac:spMkLst>
            <pc:docMk/>
            <pc:sldMk cId="2534280965" sldId="275"/>
            <ac:spMk id="10" creationId="{8FBAD240-4B14-F346-B519-07B8F9DFE933}"/>
          </ac:spMkLst>
        </pc:spChg>
        <pc:picChg chg="add del mod">
          <ac:chgData name="Agnes Öberg" userId="S::agnob120@student.liu.se::60a796fb-f085-406b-bc43-00c462977685" providerId="AD" clId="Web-{67DBE386-7C51-454B-BE34-577035658A81}" dt="2020-12-08T20:49:41.668" v="856"/>
          <ac:picMkLst>
            <pc:docMk/>
            <pc:sldMk cId="2534280965" sldId="275"/>
            <ac:picMk id="3" creationId="{948DD009-97A9-486B-8130-884AA3DCE40D}"/>
          </ac:picMkLst>
        </pc:picChg>
        <pc:picChg chg="add del mod">
          <ac:chgData name="Agnes Öberg" userId="S::agnob120@student.liu.se::60a796fb-f085-406b-bc43-00c462977685" providerId="AD" clId="Web-{67DBE386-7C51-454B-BE34-577035658A81}" dt="2020-12-08T20:49:41.668" v="855"/>
          <ac:picMkLst>
            <pc:docMk/>
            <pc:sldMk cId="2534280965" sldId="275"/>
            <ac:picMk id="6" creationId="{D3C6C7B2-A0EA-44C0-BD09-BCF6E0478D34}"/>
          </ac:picMkLst>
        </pc:picChg>
        <pc:picChg chg="add del mod">
          <ac:chgData name="Agnes Öberg" userId="S::agnob120@student.liu.se::60a796fb-f085-406b-bc43-00c462977685" providerId="AD" clId="Web-{67DBE386-7C51-454B-BE34-577035658A81}" dt="2020-12-08T20:49:41.653" v="854"/>
          <ac:picMkLst>
            <pc:docMk/>
            <pc:sldMk cId="2534280965" sldId="275"/>
            <ac:picMk id="11" creationId="{35F34081-32A8-40A1-9060-62AA02C0DE17}"/>
          </ac:picMkLst>
        </pc:picChg>
        <pc:picChg chg="add del mod">
          <ac:chgData name="Agnes Öberg" userId="S::agnob120@student.liu.se::60a796fb-f085-406b-bc43-00c462977685" providerId="AD" clId="Web-{67DBE386-7C51-454B-BE34-577035658A81}" dt="2020-12-08T20:49:41.653" v="853"/>
          <ac:picMkLst>
            <pc:docMk/>
            <pc:sldMk cId="2534280965" sldId="275"/>
            <ac:picMk id="12" creationId="{85F10BA3-E1A0-4686-BCF7-724B5B44E467}"/>
          </ac:picMkLst>
        </pc:picChg>
      </pc:sldChg>
      <pc:sldChg chg="addSp delSp modSp add replId">
        <pc:chgData name="Agnes Öberg" userId="S::agnob120@student.liu.se::60a796fb-f085-406b-bc43-00c462977685" providerId="AD" clId="Web-{67DBE386-7C51-454B-BE34-577035658A81}" dt="2020-12-08T20:54:44.016" v="915"/>
        <pc:sldMkLst>
          <pc:docMk/>
          <pc:sldMk cId="869842931" sldId="276"/>
        </pc:sldMkLst>
        <pc:spChg chg="add del mod ord">
          <ac:chgData name="Agnes Öberg" userId="S::agnob120@student.liu.se::60a796fb-f085-406b-bc43-00c462977685" providerId="AD" clId="Web-{67DBE386-7C51-454B-BE34-577035658A81}" dt="2020-12-08T20:53:03.452" v="901"/>
          <ac:spMkLst>
            <pc:docMk/>
            <pc:sldMk cId="869842931" sldId="276"/>
            <ac:spMk id="17" creationId="{5FD7353D-CB87-4816-9104-88A3F3B48D94}"/>
          </ac:spMkLst>
        </pc:spChg>
        <pc:spChg chg="add">
          <ac:chgData name="Agnes Öberg" userId="S::agnob120@student.liu.se::60a796fb-f085-406b-bc43-00c462977685" providerId="AD" clId="Web-{67DBE386-7C51-454B-BE34-577035658A81}" dt="2020-12-08T20:53:34.218" v="906"/>
          <ac:spMkLst>
            <pc:docMk/>
            <pc:sldMk cId="869842931" sldId="276"/>
            <ac:spMk id="18" creationId="{30EC5811-1763-4CA1-A0FF-E8289EB94705}"/>
          </ac:spMkLst>
        </pc:spChg>
        <pc:spChg chg="mod">
          <ac:chgData name="Agnes Öberg" userId="S::agnob120@student.liu.se::60a796fb-f085-406b-bc43-00c462977685" providerId="AD" clId="Web-{67DBE386-7C51-454B-BE34-577035658A81}" dt="2020-12-08T20:53:06.358" v="902" actId="1076"/>
          <ac:spMkLst>
            <pc:docMk/>
            <pc:sldMk cId="869842931" sldId="276"/>
            <ac:spMk id="95" creationId="{4B443EF1-8D60-DE45-8A57-D89325427281}"/>
          </ac:spMkLst>
        </pc:spChg>
        <pc:spChg chg="del">
          <ac:chgData name="Agnes Öberg" userId="S::agnob120@student.liu.se::60a796fb-f085-406b-bc43-00c462977685" providerId="AD" clId="Web-{67DBE386-7C51-454B-BE34-577035658A81}" dt="2020-12-08T20:50:14.122" v="865"/>
          <ac:spMkLst>
            <pc:docMk/>
            <pc:sldMk cId="869842931" sldId="276"/>
            <ac:spMk id="1051" creationId="{BCA111CC-A0FC-9F42-9F67-3634222E1A35}"/>
          </ac:spMkLst>
        </pc:spChg>
        <pc:picChg chg="add mod ord">
          <ac:chgData name="Agnes Öberg" userId="S::agnob120@student.liu.se::60a796fb-f085-406b-bc43-00c462977685" providerId="AD" clId="Web-{67DBE386-7C51-454B-BE34-577035658A81}" dt="2020-12-08T20:54:26.344" v="914"/>
          <ac:picMkLst>
            <pc:docMk/>
            <pc:sldMk cId="869842931" sldId="276"/>
            <ac:picMk id="3" creationId="{C2487E8A-A2FB-47DC-8427-A8E874761ACB}"/>
          </ac:picMkLst>
        </pc:picChg>
        <pc:picChg chg="mod">
          <ac:chgData name="Agnes Öberg" userId="S::agnob120@student.liu.se::60a796fb-f085-406b-bc43-00c462977685" providerId="AD" clId="Web-{67DBE386-7C51-454B-BE34-577035658A81}" dt="2020-12-08T20:53:18.593" v="903" actId="1076"/>
          <ac:picMkLst>
            <pc:docMk/>
            <pc:sldMk cId="869842931" sldId="276"/>
            <ac:picMk id="6" creationId="{B4A951D8-BA4D-4697-90D7-D0464C92E758}"/>
          </ac:picMkLst>
        </pc:picChg>
        <pc:picChg chg="add del">
          <ac:chgData name="Agnes Öberg" userId="S::agnob120@student.liu.se::60a796fb-f085-406b-bc43-00c462977685" providerId="AD" clId="Web-{67DBE386-7C51-454B-BE34-577035658A81}" dt="2020-12-08T20:49:51.762" v="861"/>
          <ac:picMkLst>
            <pc:docMk/>
            <pc:sldMk cId="869842931" sldId="276"/>
            <ac:picMk id="12" creationId="{EA041BB2-94F6-42B3-8506-CE0BC18C54A3}"/>
          </ac:picMkLst>
        </pc:picChg>
        <pc:picChg chg="add del">
          <ac:chgData name="Agnes Öberg" userId="S::agnob120@student.liu.se::60a796fb-f085-406b-bc43-00c462977685" providerId="AD" clId="Web-{67DBE386-7C51-454B-BE34-577035658A81}" dt="2020-12-08T20:49:57.950" v="862"/>
          <ac:picMkLst>
            <pc:docMk/>
            <pc:sldMk cId="869842931" sldId="276"/>
            <ac:picMk id="14" creationId="{B2CD1D3E-CBB6-43D6-A087-1BA10DC9AF81}"/>
          </ac:picMkLst>
        </pc:picChg>
        <pc:picChg chg="add del mod">
          <ac:chgData name="Agnes Öberg" userId="S::agnob120@student.liu.se::60a796fb-f085-406b-bc43-00c462977685" providerId="AD" clId="Web-{67DBE386-7C51-454B-BE34-577035658A81}" dt="2020-12-08T20:52:59.202" v="900"/>
          <ac:picMkLst>
            <pc:docMk/>
            <pc:sldMk cId="869842931" sldId="276"/>
            <ac:picMk id="16" creationId="{3352A8CB-B057-48B1-8594-24F6788D9F8E}"/>
          </ac:picMkLst>
        </pc:picChg>
        <pc:picChg chg="add mod">
          <ac:chgData name="Agnes Öberg" userId="S::agnob120@student.liu.se::60a796fb-f085-406b-bc43-00c462977685" providerId="AD" clId="Web-{67DBE386-7C51-454B-BE34-577035658A81}" dt="2020-12-08T20:54:12.078" v="912" actId="1076"/>
          <ac:picMkLst>
            <pc:docMk/>
            <pc:sldMk cId="869842931" sldId="276"/>
            <ac:picMk id="19" creationId="{66A13E77-354B-4A75-A2B6-1D875CD73048}"/>
          </ac:picMkLst>
        </pc:picChg>
        <pc:picChg chg="mod">
          <ac:chgData name="Agnes Öberg" userId="S::agnob120@student.liu.se::60a796fb-f085-406b-bc43-00c462977685" providerId="AD" clId="Web-{67DBE386-7C51-454B-BE34-577035658A81}" dt="2020-12-08T20:53:18.609" v="904" actId="1076"/>
          <ac:picMkLst>
            <pc:docMk/>
            <pc:sldMk cId="869842931" sldId="276"/>
            <ac:picMk id="31" creationId="{07FD8BA7-97D0-4C98-9523-A9E282682458}"/>
          </ac:picMkLst>
        </pc:picChg>
        <pc:picChg chg="del">
          <ac:chgData name="Agnes Öberg" userId="S::agnob120@student.liu.se::60a796fb-f085-406b-bc43-00c462977685" providerId="AD" clId="Web-{67DBE386-7C51-454B-BE34-577035658A81}" dt="2020-12-08T20:50:16.169" v="866"/>
          <ac:picMkLst>
            <pc:docMk/>
            <pc:sldMk cId="869842931" sldId="276"/>
            <ac:picMk id="1053" creationId="{BFFDB101-B578-FE43-ACCA-D3870340D648}"/>
          </ac:picMkLst>
        </pc:picChg>
        <pc:cxnChg chg="mod">
          <ac:chgData name="Agnes Öberg" userId="S::agnob120@student.liu.se::60a796fb-f085-406b-bc43-00c462977685" providerId="AD" clId="Web-{67DBE386-7C51-454B-BE34-577035658A81}" dt="2020-12-08T20:54:44.016" v="915"/>
          <ac:cxnSpMkLst>
            <pc:docMk/>
            <pc:sldMk cId="869842931" sldId="276"/>
            <ac:cxnSpMk id="1044" creationId="{2BFEE240-6A78-6849-BA86-A419C2F0596F}"/>
          </ac:cxnSpMkLst>
        </pc:cxnChg>
      </pc:sldChg>
    </pc:docChg>
  </pc:docChgLst>
  <pc:docChgLst>
    <pc:chgData name="Victor Lindholm" userId="S::vicli815@student.liu.se::bffd3de7-5bec-400f-a154-58dc56b059db" providerId="AD" clId="Web-{F7AE78BB-C95C-4FC2-A691-B9E38BCA244F}"/>
    <pc:docChg chg="modSld">
      <pc:chgData name="Victor Lindholm" userId="S::vicli815@student.liu.se::bffd3de7-5bec-400f-a154-58dc56b059db" providerId="AD" clId="Web-{F7AE78BB-C95C-4FC2-A691-B9E38BCA244F}" dt="2020-12-08T22:54:29.812" v="12" actId="20577"/>
      <pc:docMkLst>
        <pc:docMk/>
      </pc:docMkLst>
      <pc:sldChg chg="modSp">
        <pc:chgData name="Victor Lindholm" userId="S::vicli815@student.liu.se::bffd3de7-5bec-400f-a154-58dc56b059db" providerId="AD" clId="Web-{F7AE78BB-C95C-4FC2-A691-B9E38BCA244F}" dt="2020-12-08T22:54:28.875" v="11" actId="20577"/>
        <pc:sldMkLst>
          <pc:docMk/>
          <pc:sldMk cId="2268873442" sldId="266"/>
        </pc:sldMkLst>
        <pc:spChg chg="mod">
          <ac:chgData name="Victor Lindholm" userId="S::vicli815@student.liu.se::bffd3de7-5bec-400f-a154-58dc56b059db" providerId="AD" clId="Web-{F7AE78BB-C95C-4FC2-A691-B9E38BCA244F}" dt="2020-12-08T22:54:28.875" v="11" actId="20577"/>
          <ac:spMkLst>
            <pc:docMk/>
            <pc:sldMk cId="2268873442" sldId="266"/>
            <ac:spMk id="40" creationId="{17AA2770-C0FA-4C41-89BC-D5D818226F36}"/>
          </ac:spMkLst>
        </pc:spChg>
      </pc:sldChg>
    </pc:docChg>
  </pc:docChgLst>
  <pc:docChgLst>
    <pc:chgData name="Tintin Andersson" userId="1d9c01f4-ddb0-4390-89b1-91565abb0359" providerId="ADAL" clId="{8CCC6C99-D08A-4374-A421-C8AF52E27F82}"/>
    <pc:docChg chg="undo custSel addSld delSld modSld">
      <pc:chgData name="Tintin Andersson" userId="1d9c01f4-ddb0-4390-89b1-91565abb0359" providerId="ADAL" clId="{8CCC6C99-D08A-4374-A421-C8AF52E27F82}" dt="2020-12-09T10:47:06.141" v="3180" actId="20577"/>
      <pc:docMkLst>
        <pc:docMk/>
      </pc:docMkLst>
      <pc:sldChg chg="addSp delSp modSp new mod modNotesTx">
        <pc:chgData name="Tintin Andersson" userId="1d9c01f4-ddb0-4390-89b1-91565abb0359" providerId="ADAL" clId="{8CCC6C99-D08A-4374-A421-C8AF52E27F82}" dt="2020-12-09T10:22:48.992" v="3170" actId="20577"/>
        <pc:sldMkLst>
          <pc:docMk/>
          <pc:sldMk cId="2145222744" sldId="269"/>
        </pc:sldMkLst>
        <pc:spChg chg="mod">
          <ac:chgData name="Tintin Andersson" userId="1d9c01f4-ddb0-4390-89b1-91565abb0359" providerId="ADAL" clId="{8CCC6C99-D08A-4374-A421-C8AF52E27F82}" dt="2020-12-08T15:21:35.193" v="16" actId="20577"/>
          <ac:spMkLst>
            <pc:docMk/>
            <pc:sldMk cId="2145222744" sldId="269"/>
            <ac:spMk id="2" creationId="{CA141612-F6BD-480B-9B6D-8E2FD81D848F}"/>
          </ac:spMkLst>
        </pc:spChg>
        <pc:spChg chg="del">
          <ac:chgData name="Tintin Andersson" userId="1d9c01f4-ddb0-4390-89b1-91565abb0359" providerId="ADAL" clId="{8CCC6C99-D08A-4374-A421-C8AF52E27F82}" dt="2020-12-08T15:22:12.660" v="19" actId="478"/>
          <ac:spMkLst>
            <pc:docMk/>
            <pc:sldMk cId="2145222744" sldId="269"/>
            <ac:spMk id="3" creationId="{54464E74-F440-4FE0-B1BA-A77A2DA3F30B}"/>
          </ac:spMkLst>
        </pc:spChg>
        <pc:spChg chg="add mod">
          <ac:chgData name="Tintin Andersson" userId="1d9c01f4-ddb0-4390-89b1-91565abb0359" providerId="ADAL" clId="{8CCC6C99-D08A-4374-A421-C8AF52E27F82}" dt="2020-12-08T15:26:28.753" v="69" actId="1076"/>
          <ac:spMkLst>
            <pc:docMk/>
            <pc:sldMk cId="2145222744" sldId="269"/>
            <ac:spMk id="8" creationId="{9500FDEF-E31B-4E8E-9D23-281467C29BB4}"/>
          </ac:spMkLst>
        </pc:spChg>
        <pc:spChg chg="add mod">
          <ac:chgData name="Tintin Andersson" userId="1d9c01f4-ddb0-4390-89b1-91565abb0359" providerId="ADAL" clId="{8CCC6C99-D08A-4374-A421-C8AF52E27F82}" dt="2020-12-08T15:26:24.525" v="68" actId="1076"/>
          <ac:spMkLst>
            <pc:docMk/>
            <pc:sldMk cId="2145222744" sldId="269"/>
            <ac:spMk id="9" creationId="{951C2190-5952-4500-909B-603D0F809EE9}"/>
          </ac:spMkLst>
        </pc:spChg>
        <pc:spChg chg="add mod">
          <ac:chgData name="Tintin Andersson" userId="1d9c01f4-ddb0-4390-89b1-91565abb0359" providerId="ADAL" clId="{8CCC6C99-D08A-4374-A421-C8AF52E27F82}" dt="2020-12-08T15:26:20.647" v="67" actId="1076"/>
          <ac:spMkLst>
            <pc:docMk/>
            <pc:sldMk cId="2145222744" sldId="269"/>
            <ac:spMk id="10" creationId="{9A9D8AC0-4090-4A91-A90A-3EDD02A69D77}"/>
          </ac:spMkLst>
        </pc:spChg>
        <pc:spChg chg="add mod">
          <ac:chgData name="Tintin Andersson" userId="1d9c01f4-ddb0-4390-89b1-91565abb0359" providerId="ADAL" clId="{8CCC6C99-D08A-4374-A421-C8AF52E27F82}" dt="2020-12-08T15:27:00.992" v="77" actId="255"/>
          <ac:spMkLst>
            <pc:docMk/>
            <pc:sldMk cId="2145222744" sldId="269"/>
            <ac:spMk id="13" creationId="{B713DF56-DE97-48FE-A091-028CD13CD823}"/>
          </ac:spMkLst>
        </pc:spChg>
        <pc:spChg chg="mod">
          <ac:chgData name="Tintin Andersson" userId="1d9c01f4-ddb0-4390-89b1-91565abb0359" providerId="ADAL" clId="{8CCC6C99-D08A-4374-A421-C8AF52E27F82}" dt="2020-12-08T15:24:49.207" v="58" actId="207"/>
          <ac:spMkLst>
            <pc:docMk/>
            <pc:sldMk cId="2145222744" sldId="269"/>
            <ac:spMk id="15" creationId="{854A18F0-3CF3-4A2E-8F0B-873EA3659925}"/>
          </ac:spMkLst>
        </pc:spChg>
        <pc:spChg chg="mod">
          <ac:chgData name="Tintin Andersson" userId="1d9c01f4-ddb0-4390-89b1-91565abb0359" providerId="ADAL" clId="{8CCC6C99-D08A-4374-A421-C8AF52E27F82}" dt="2020-12-08T15:24:49.207" v="58" actId="207"/>
          <ac:spMkLst>
            <pc:docMk/>
            <pc:sldMk cId="2145222744" sldId="269"/>
            <ac:spMk id="16" creationId="{462F9EFC-788B-4193-A966-5CB1EB9AB68D}"/>
          </ac:spMkLst>
        </pc:spChg>
        <pc:grpChg chg="mod">
          <ac:chgData name="Tintin Andersson" userId="1d9c01f4-ddb0-4390-89b1-91565abb0359" providerId="ADAL" clId="{8CCC6C99-D08A-4374-A421-C8AF52E27F82}" dt="2020-12-08T15:25:14.424" v="63" actId="164"/>
          <ac:grpSpMkLst>
            <pc:docMk/>
            <pc:sldMk cId="2145222744" sldId="269"/>
            <ac:grpSpMk id="14" creationId="{39730FBD-B191-48AA-B47B-1903302BF1A9}"/>
          </ac:grpSpMkLst>
        </pc:grpChg>
        <pc:grpChg chg="add mod">
          <ac:chgData name="Tintin Andersson" userId="1d9c01f4-ddb0-4390-89b1-91565abb0359" providerId="ADAL" clId="{8CCC6C99-D08A-4374-A421-C8AF52E27F82}" dt="2020-12-08T15:26:14.950" v="66" actId="1076"/>
          <ac:grpSpMkLst>
            <pc:docMk/>
            <pc:sldMk cId="2145222744" sldId="269"/>
            <ac:grpSpMk id="17" creationId="{A5CC8A10-3A55-4FD0-8639-7A244F5C2A8D}"/>
          </ac:grpSpMkLst>
        </pc:grpChg>
        <pc:picChg chg="add mod">
          <ac:chgData name="Tintin Andersson" userId="1d9c01f4-ddb0-4390-89b1-91565abb0359" providerId="ADAL" clId="{8CCC6C99-D08A-4374-A421-C8AF52E27F82}" dt="2020-12-08T15:25:14.424" v="63" actId="164"/>
          <ac:picMkLst>
            <pc:docMk/>
            <pc:sldMk cId="2145222744" sldId="269"/>
            <ac:picMk id="6" creationId="{22183778-25C8-4C5F-B861-1976649F14C7}"/>
          </ac:picMkLst>
        </pc:picChg>
        <pc:picChg chg="add del mod">
          <ac:chgData name="Tintin Andersson" userId="1d9c01f4-ddb0-4390-89b1-91565abb0359" providerId="ADAL" clId="{8CCC6C99-D08A-4374-A421-C8AF52E27F82}" dt="2020-12-08T15:24:40.489" v="57" actId="27803"/>
          <ac:picMkLst>
            <pc:docMk/>
            <pc:sldMk cId="2145222744" sldId="269"/>
            <ac:picMk id="7" creationId="{39730FBD-B191-48AA-B47B-1903302BF1A9}"/>
          </ac:picMkLst>
        </pc:picChg>
        <pc:picChg chg="add mod">
          <ac:chgData name="Tintin Andersson" userId="1d9c01f4-ddb0-4390-89b1-91565abb0359" providerId="ADAL" clId="{8CCC6C99-D08A-4374-A421-C8AF52E27F82}" dt="2020-12-08T15:25:14.424" v="63" actId="164"/>
          <ac:picMkLst>
            <pc:docMk/>
            <pc:sldMk cId="2145222744" sldId="269"/>
            <ac:picMk id="11" creationId="{7C632A16-E406-4BD4-A7A9-8EACFB557CEE}"/>
          </ac:picMkLst>
        </pc:picChg>
        <pc:picChg chg="add mod">
          <ac:chgData name="Tintin Andersson" userId="1d9c01f4-ddb0-4390-89b1-91565abb0359" providerId="ADAL" clId="{8CCC6C99-D08A-4374-A421-C8AF52E27F82}" dt="2020-12-08T15:25:14.424" v="63" actId="164"/>
          <ac:picMkLst>
            <pc:docMk/>
            <pc:sldMk cId="2145222744" sldId="269"/>
            <ac:picMk id="12" creationId="{4F8F2551-395E-4DCF-8365-35A7A0000A7D}"/>
          </ac:picMkLst>
        </pc:picChg>
      </pc:sldChg>
      <pc:sldChg chg="addSp delSp modSp new mod modNotesTx">
        <pc:chgData name="Tintin Andersson" userId="1d9c01f4-ddb0-4390-89b1-91565abb0359" providerId="ADAL" clId="{8CCC6C99-D08A-4374-A421-C8AF52E27F82}" dt="2020-12-09T10:08:20.034" v="1206" actId="20577"/>
        <pc:sldMkLst>
          <pc:docMk/>
          <pc:sldMk cId="2783511138" sldId="270"/>
        </pc:sldMkLst>
        <pc:spChg chg="mod">
          <ac:chgData name="Tintin Andersson" userId="1d9c01f4-ddb0-4390-89b1-91565abb0359" providerId="ADAL" clId="{8CCC6C99-D08A-4374-A421-C8AF52E27F82}" dt="2020-12-08T15:38:04.855" v="99" actId="20577"/>
          <ac:spMkLst>
            <pc:docMk/>
            <pc:sldMk cId="2783511138" sldId="270"/>
            <ac:spMk id="2" creationId="{B8FEB17F-3B35-4570-95CD-DBCD3893A372}"/>
          </ac:spMkLst>
        </pc:spChg>
        <pc:spChg chg="del">
          <ac:chgData name="Tintin Andersson" userId="1d9c01f4-ddb0-4390-89b1-91565abb0359" providerId="ADAL" clId="{8CCC6C99-D08A-4374-A421-C8AF52E27F82}" dt="2020-12-08T15:38:45.541" v="112" actId="478"/>
          <ac:spMkLst>
            <pc:docMk/>
            <pc:sldMk cId="2783511138" sldId="270"/>
            <ac:spMk id="3" creationId="{E355240C-7B7D-4E5B-A9BB-54B75B44F83F}"/>
          </ac:spMkLst>
        </pc:spChg>
        <pc:spChg chg="add mod">
          <ac:chgData name="Tintin Andersson" userId="1d9c01f4-ddb0-4390-89b1-91565abb0359" providerId="ADAL" clId="{8CCC6C99-D08A-4374-A421-C8AF52E27F82}" dt="2020-12-08T15:39:26.969" v="123" actId="113"/>
          <ac:spMkLst>
            <pc:docMk/>
            <pc:sldMk cId="2783511138" sldId="270"/>
            <ac:spMk id="6" creationId="{D413D148-F8AB-4817-8965-6CABCFE99565}"/>
          </ac:spMkLst>
        </pc:spChg>
        <pc:spChg chg="add mod">
          <ac:chgData name="Tintin Andersson" userId="1d9c01f4-ddb0-4390-89b1-91565abb0359" providerId="ADAL" clId="{8CCC6C99-D08A-4374-A421-C8AF52E27F82}" dt="2020-12-08T15:39:04.796" v="122" actId="27636"/>
          <ac:spMkLst>
            <pc:docMk/>
            <pc:sldMk cId="2783511138" sldId="270"/>
            <ac:spMk id="9" creationId="{07199A41-3653-4248-8250-31246CB638EF}"/>
          </ac:spMkLst>
        </pc:spChg>
        <pc:picChg chg="add mod">
          <ac:chgData name="Tintin Andersson" userId="1d9c01f4-ddb0-4390-89b1-91565abb0359" providerId="ADAL" clId="{8CCC6C99-D08A-4374-A421-C8AF52E27F82}" dt="2020-12-08T15:38:40.590" v="111" actId="1076"/>
          <ac:picMkLst>
            <pc:docMk/>
            <pc:sldMk cId="2783511138" sldId="270"/>
            <ac:picMk id="7" creationId="{466977BF-EFD7-4151-A784-FCFDFC6243FF}"/>
          </ac:picMkLst>
        </pc:picChg>
        <pc:picChg chg="add mod">
          <ac:chgData name="Tintin Andersson" userId="1d9c01f4-ddb0-4390-89b1-91565abb0359" providerId="ADAL" clId="{8CCC6C99-D08A-4374-A421-C8AF52E27F82}" dt="2020-12-08T15:38:34.208" v="107" actId="14100"/>
          <ac:picMkLst>
            <pc:docMk/>
            <pc:sldMk cId="2783511138" sldId="270"/>
            <ac:picMk id="8" creationId="{AB4068AB-2F92-4BD7-9C2F-EDFC1D867264}"/>
          </ac:picMkLst>
        </pc:picChg>
      </pc:sldChg>
      <pc:sldChg chg="addSp modSp new mod modNotesTx">
        <pc:chgData name="Tintin Andersson" userId="1d9c01f4-ddb0-4390-89b1-91565abb0359" providerId="ADAL" clId="{8CCC6C99-D08A-4374-A421-C8AF52E27F82}" dt="2020-12-09T10:47:06.141" v="3180" actId="20577"/>
        <pc:sldMkLst>
          <pc:docMk/>
          <pc:sldMk cId="1080133428" sldId="271"/>
        </pc:sldMkLst>
        <pc:spChg chg="mod">
          <ac:chgData name="Tintin Andersson" userId="1d9c01f4-ddb0-4390-89b1-91565abb0359" providerId="ADAL" clId="{8CCC6C99-D08A-4374-A421-C8AF52E27F82}" dt="2020-12-08T17:21:15.335" v="934" actId="1076"/>
          <ac:spMkLst>
            <pc:docMk/>
            <pc:sldMk cId="1080133428" sldId="271"/>
            <ac:spMk id="2" creationId="{53E5B45C-28A7-4D5E-870A-1417F060A162}"/>
          </ac:spMkLst>
        </pc:spChg>
        <pc:spChg chg="mod">
          <ac:chgData name="Tintin Andersson" userId="1d9c01f4-ddb0-4390-89b1-91565abb0359" providerId="ADAL" clId="{8CCC6C99-D08A-4374-A421-C8AF52E27F82}" dt="2020-12-08T17:21:56.088" v="991" actId="1076"/>
          <ac:spMkLst>
            <pc:docMk/>
            <pc:sldMk cId="1080133428" sldId="271"/>
            <ac:spMk id="3" creationId="{A60A5215-E5CE-48D3-89D7-FB6A82B6338F}"/>
          </ac:spMkLst>
        </pc:spChg>
        <pc:spChg chg="add mod">
          <ac:chgData name="Tintin Andersson" userId="1d9c01f4-ddb0-4390-89b1-91565abb0359" providerId="ADAL" clId="{8CCC6C99-D08A-4374-A421-C8AF52E27F82}" dt="2020-12-08T17:24:17.399" v="1008" actId="1076"/>
          <ac:spMkLst>
            <pc:docMk/>
            <pc:sldMk cId="1080133428" sldId="271"/>
            <ac:spMk id="7" creationId="{3C0A6340-2352-4936-9F70-67265900AD91}"/>
          </ac:spMkLst>
        </pc:spChg>
        <pc:spChg chg="add mod">
          <ac:chgData name="Tintin Andersson" userId="1d9c01f4-ddb0-4390-89b1-91565abb0359" providerId="ADAL" clId="{8CCC6C99-D08A-4374-A421-C8AF52E27F82}" dt="2020-12-08T17:21:12.552" v="933" actId="1076"/>
          <ac:spMkLst>
            <pc:docMk/>
            <pc:sldMk cId="1080133428" sldId="271"/>
            <ac:spMk id="8" creationId="{CFD22E78-8794-4F95-BDF0-2BC0C3D0966B}"/>
          </ac:spMkLst>
        </pc:spChg>
        <pc:spChg chg="add mod">
          <ac:chgData name="Tintin Andersson" userId="1d9c01f4-ddb0-4390-89b1-91565abb0359" providerId="ADAL" clId="{8CCC6C99-D08A-4374-A421-C8AF52E27F82}" dt="2020-12-09T10:47:06.141" v="3180" actId="20577"/>
          <ac:spMkLst>
            <pc:docMk/>
            <pc:sldMk cId="1080133428" sldId="271"/>
            <ac:spMk id="9" creationId="{A2D8A662-E8DC-41EA-BBD2-60696E537975}"/>
          </ac:spMkLst>
        </pc:spChg>
        <pc:picChg chg="add mod">
          <ac:chgData name="Tintin Andersson" userId="1d9c01f4-ddb0-4390-89b1-91565abb0359" providerId="ADAL" clId="{8CCC6C99-D08A-4374-A421-C8AF52E27F82}" dt="2020-12-08T17:24:14.107" v="1007" actId="1076"/>
          <ac:picMkLst>
            <pc:docMk/>
            <pc:sldMk cId="1080133428" sldId="271"/>
            <ac:picMk id="6" creationId="{CEBD15F5-E841-4E61-94D7-C8F7900048D3}"/>
          </ac:picMkLst>
        </pc:picChg>
        <pc:picChg chg="add mod">
          <ac:chgData name="Tintin Andersson" userId="1d9c01f4-ddb0-4390-89b1-91565abb0359" providerId="ADAL" clId="{8CCC6C99-D08A-4374-A421-C8AF52E27F82}" dt="2020-12-08T17:23:08.538" v="999" actId="1036"/>
          <ac:picMkLst>
            <pc:docMk/>
            <pc:sldMk cId="1080133428" sldId="271"/>
            <ac:picMk id="11" creationId="{BAC13B07-B654-43C3-BD47-74AD7E431EA2}"/>
          </ac:picMkLst>
        </pc:picChg>
      </pc:sldChg>
      <pc:sldChg chg="addSp delSp modSp new mod modNotesTx">
        <pc:chgData name="Tintin Andersson" userId="1d9c01f4-ddb0-4390-89b1-91565abb0359" providerId="ADAL" clId="{8CCC6C99-D08A-4374-A421-C8AF52E27F82}" dt="2020-12-09T10:46:22.302" v="3179" actId="1582"/>
        <pc:sldMkLst>
          <pc:docMk/>
          <pc:sldMk cId="619246858" sldId="272"/>
        </pc:sldMkLst>
        <pc:spChg chg="mod">
          <ac:chgData name="Tintin Andersson" userId="1d9c01f4-ddb0-4390-89b1-91565abb0359" providerId="ADAL" clId="{8CCC6C99-D08A-4374-A421-C8AF52E27F82}" dt="2020-12-08T17:16:49.449" v="801" actId="403"/>
          <ac:spMkLst>
            <pc:docMk/>
            <pc:sldMk cId="619246858" sldId="272"/>
            <ac:spMk id="2" creationId="{E5759CCF-AECB-418C-889D-1FF83E4B3BB2}"/>
          </ac:spMkLst>
        </pc:spChg>
        <pc:spChg chg="mod">
          <ac:chgData name="Tintin Andersson" userId="1d9c01f4-ddb0-4390-89b1-91565abb0359" providerId="ADAL" clId="{8CCC6C99-D08A-4374-A421-C8AF52E27F82}" dt="2020-12-08T17:16:59.159" v="805" actId="27636"/>
          <ac:spMkLst>
            <pc:docMk/>
            <pc:sldMk cId="619246858" sldId="272"/>
            <ac:spMk id="3" creationId="{F70E323B-0843-4C74-8C91-C6D31E90DCFE}"/>
          </ac:spMkLst>
        </pc:spChg>
        <pc:spChg chg="add mod">
          <ac:chgData name="Tintin Andersson" userId="1d9c01f4-ddb0-4390-89b1-91565abb0359" providerId="ADAL" clId="{8CCC6C99-D08A-4374-A421-C8AF52E27F82}" dt="2020-12-09T10:46:22.302" v="3179" actId="1582"/>
          <ac:spMkLst>
            <pc:docMk/>
            <pc:sldMk cId="619246858" sldId="272"/>
            <ac:spMk id="8" creationId="{67FE307B-53AC-487A-A8AD-3CC4F09F848E}"/>
          </ac:spMkLst>
        </pc:spChg>
        <pc:spChg chg="add mod ord">
          <ac:chgData name="Tintin Andersson" userId="1d9c01f4-ddb0-4390-89b1-91565abb0359" providerId="ADAL" clId="{8CCC6C99-D08A-4374-A421-C8AF52E27F82}" dt="2020-12-09T10:45:31.555" v="3175" actId="167"/>
          <ac:spMkLst>
            <pc:docMk/>
            <pc:sldMk cId="619246858" sldId="272"/>
            <ac:spMk id="18" creationId="{557E3FBE-7B5E-46CD-AD2D-278C91CF1AB9}"/>
          </ac:spMkLst>
        </pc:spChg>
        <pc:spChg chg="add del mod">
          <ac:chgData name="Tintin Andersson" userId="1d9c01f4-ddb0-4390-89b1-91565abb0359" providerId="ADAL" clId="{8CCC6C99-D08A-4374-A421-C8AF52E27F82}" dt="2020-12-08T16:36:48.281" v="529" actId="478"/>
          <ac:spMkLst>
            <pc:docMk/>
            <pc:sldMk cId="619246858" sldId="272"/>
            <ac:spMk id="20" creationId="{0F1E1F88-3CEA-40BB-942B-E7E904B27D10}"/>
          </ac:spMkLst>
        </pc:spChg>
        <pc:spChg chg="add mod">
          <ac:chgData name="Tintin Andersson" userId="1d9c01f4-ddb0-4390-89b1-91565abb0359" providerId="ADAL" clId="{8CCC6C99-D08A-4374-A421-C8AF52E27F82}" dt="2020-12-09T10:45:36.502" v="3177" actId="1076"/>
          <ac:spMkLst>
            <pc:docMk/>
            <pc:sldMk cId="619246858" sldId="272"/>
            <ac:spMk id="20" creationId="{56F1E768-46F3-4309-B377-4971B90C667D}"/>
          </ac:spMkLst>
        </pc:spChg>
        <pc:picChg chg="add del mod">
          <ac:chgData name="Tintin Andersson" userId="1d9c01f4-ddb0-4390-89b1-91565abb0359" providerId="ADAL" clId="{8CCC6C99-D08A-4374-A421-C8AF52E27F82}" dt="2020-12-08T16:35:23.181" v="511" actId="478"/>
          <ac:picMkLst>
            <pc:docMk/>
            <pc:sldMk cId="619246858" sldId="272"/>
            <ac:picMk id="6" creationId="{3240F564-DE51-448B-AB3F-260167AEA64B}"/>
          </ac:picMkLst>
        </pc:picChg>
        <pc:picChg chg="add del mod">
          <ac:chgData name="Tintin Andersson" userId="1d9c01f4-ddb0-4390-89b1-91565abb0359" providerId="ADAL" clId="{8CCC6C99-D08A-4374-A421-C8AF52E27F82}" dt="2020-12-08T16:32:37.812" v="493" actId="478"/>
          <ac:picMkLst>
            <pc:docMk/>
            <pc:sldMk cId="619246858" sldId="272"/>
            <ac:picMk id="7" creationId="{A7E1A3A1-540C-4469-876F-F233792219A1}"/>
          </ac:picMkLst>
        </pc:picChg>
        <pc:picChg chg="add mod">
          <ac:chgData name="Tintin Andersson" userId="1d9c01f4-ddb0-4390-89b1-91565abb0359" providerId="ADAL" clId="{8CCC6C99-D08A-4374-A421-C8AF52E27F82}" dt="2020-12-08T17:14:22.695" v="564" actId="1076"/>
          <ac:picMkLst>
            <pc:docMk/>
            <pc:sldMk cId="619246858" sldId="272"/>
            <ac:picMk id="10" creationId="{5B9AF5AF-3FCD-498D-837C-5CCF5948F9C0}"/>
          </ac:picMkLst>
        </pc:picChg>
        <pc:picChg chg="add mod">
          <ac:chgData name="Tintin Andersson" userId="1d9c01f4-ddb0-4390-89b1-91565abb0359" providerId="ADAL" clId="{8CCC6C99-D08A-4374-A421-C8AF52E27F82}" dt="2020-12-08T17:14:16.406" v="561" actId="1076"/>
          <ac:picMkLst>
            <pc:docMk/>
            <pc:sldMk cId="619246858" sldId="272"/>
            <ac:picMk id="12" creationId="{F280EAD1-0684-4B41-9EB3-2129EC0391D9}"/>
          </ac:picMkLst>
        </pc:picChg>
        <pc:picChg chg="add mod">
          <ac:chgData name="Tintin Andersson" userId="1d9c01f4-ddb0-4390-89b1-91565abb0359" providerId="ADAL" clId="{8CCC6C99-D08A-4374-A421-C8AF52E27F82}" dt="2020-12-08T17:14:24.629" v="565" actId="1076"/>
          <ac:picMkLst>
            <pc:docMk/>
            <pc:sldMk cId="619246858" sldId="272"/>
            <ac:picMk id="14" creationId="{4BF60C3D-0320-4725-94BB-67E6C4CF9B82}"/>
          </ac:picMkLst>
        </pc:picChg>
        <pc:picChg chg="add mod">
          <ac:chgData name="Tintin Andersson" userId="1d9c01f4-ddb0-4390-89b1-91565abb0359" providerId="ADAL" clId="{8CCC6C99-D08A-4374-A421-C8AF52E27F82}" dt="2020-12-08T17:14:14.538" v="560" actId="1076"/>
          <ac:picMkLst>
            <pc:docMk/>
            <pc:sldMk cId="619246858" sldId="272"/>
            <ac:picMk id="16" creationId="{5870140A-B4D4-4908-9471-164A96C7EEE9}"/>
          </ac:picMkLst>
        </pc:picChg>
        <pc:picChg chg="add mod">
          <ac:chgData name="Tintin Andersson" userId="1d9c01f4-ddb0-4390-89b1-91565abb0359" providerId="ADAL" clId="{8CCC6C99-D08A-4374-A421-C8AF52E27F82}" dt="2020-12-08T17:23:22.712" v="1001" actId="1076"/>
          <ac:picMkLst>
            <pc:docMk/>
            <pc:sldMk cId="619246858" sldId="272"/>
            <ac:picMk id="17" creationId="{8962804E-5FD8-4436-AE56-8DFDAFC675EC}"/>
          </ac:picMkLst>
        </pc:picChg>
        <pc:picChg chg="add mod ord">
          <ac:chgData name="Tintin Andersson" userId="1d9c01f4-ddb0-4390-89b1-91565abb0359" providerId="ADAL" clId="{8CCC6C99-D08A-4374-A421-C8AF52E27F82}" dt="2020-12-09T10:45:39.316" v="3178" actId="166"/>
          <ac:picMkLst>
            <pc:docMk/>
            <pc:sldMk cId="619246858" sldId="272"/>
            <ac:picMk id="19" creationId="{ED32B487-5DA1-43F0-96EE-EAAAFE2E6E5A}"/>
          </ac:picMkLst>
        </pc:picChg>
        <pc:picChg chg="add mod ord">
          <ac:chgData name="Tintin Andersson" userId="1d9c01f4-ddb0-4390-89b1-91565abb0359" providerId="ADAL" clId="{8CCC6C99-D08A-4374-A421-C8AF52E27F82}" dt="2020-12-08T17:14:12.681" v="559" actId="167"/>
          <ac:picMkLst>
            <pc:docMk/>
            <pc:sldMk cId="619246858" sldId="272"/>
            <ac:picMk id="22" creationId="{66E17102-FDFD-4EFF-8B66-FA2DBB363A59}"/>
          </ac:picMkLst>
        </pc:picChg>
      </pc:sldChg>
      <pc:sldChg chg="addSp delSp modSp new mod addCm modCm">
        <pc:chgData name="Tintin Andersson" userId="1d9c01f4-ddb0-4390-89b1-91565abb0359" providerId="ADAL" clId="{8CCC6C99-D08A-4374-A421-C8AF52E27F82}" dt="2020-12-09T10:24:29.607" v="3172" actId="207"/>
        <pc:sldMkLst>
          <pc:docMk/>
          <pc:sldMk cId="847004022" sldId="273"/>
        </pc:sldMkLst>
        <pc:spChg chg="del">
          <ac:chgData name="Tintin Andersson" userId="1d9c01f4-ddb0-4390-89b1-91565abb0359" providerId="ADAL" clId="{8CCC6C99-D08A-4374-A421-C8AF52E27F82}" dt="2020-12-08T16:14:04.816" v="366" actId="478"/>
          <ac:spMkLst>
            <pc:docMk/>
            <pc:sldMk cId="847004022" sldId="273"/>
            <ac:spMk id="2" creationId="{A30EA782-6C72-4684-A502-FFC81051ECBC}"/>
          </ac:spMkLst>
        </pc:spChg>
        <pc:spChg chg="del">
          <ac:chgData name="Tintin Andersson" userId="1d9c01f4-ddb0-4390-89b1-91565abb0359" providerId="ADAL" clId="{8CCC6C99-D08A-4374-A421-C8AF52E27F82}" dt="2020-12-08T16:14:06.523" v="367" actId="478"/>
          <ac:spMkLst>
            <pc:docMk/>
            <pc:sldMk cId="847004022" sldId="273"/>
            <ac:spMk id="3" creationId="{90D47333-F5B1-47BD-8A81-F2235D644108}"/>
          </ac:spMkLst>
        </pc:spChg>
        <pc:spChg chg="add mod ord">
          <ac:chgData name="Tintin Andersson" userId="1d9c01f4-ddb0-4390-89b1-91565abb0359" providerId="ADAL" clId="{8CCC6C99-D08A-4374-A421-C8AF52E27F82}" dt="2020-12-08T16:27:50.286" v="468" actId="207"/>
          <ac:spMkLst>
            <pc:docMk/>
            <pc:sldMk cId="847004022" sldId="273"/>
            <ac:spMk id="6" creationId="{40D710CA-F097-4E3D-80D0-168F5FF1087D}"/>
          </ac:spMkLst>
        </pc:spChg>
        <pc:spChg chg="add mod">
          <ac:chgData name="Tintin Andersson" userId="1d9c01f4-ddb0-4390-89b1-91565abb0359" providerId="ADAL" clId="{8CCC6C99-D08A-4374-A421-C8AF52E27F82}" dt="2020-12-09T10:24:29.607" v="3172" actId="207"/>
          <ac:spMkLst>
            <pc:docMk/>
            <pc:sldMk cId="847004022" sldId="273"/>
            <ac:spMk id="7" creationId="{D64BE1DB-C345-4E2F-89BF-DB4D975C120D}"/>
          </ac:spMkLst>
        </pc:spChg>
        <pc:spChg chg="add mod">
          <ac:chgData name="Tintin Andersson" userId="1d9c01f4-ddb0-4390-89b1-91565abb0359" providerId="ADAL" clId="{8CCC6C99-D08A-4374-A421-C8AF52E27F82}" dt="2020-12-08T16:24:24.508" v="445" actId="207"/>
          <ac:spMkLst>
            <pc:docMk/>
            <pc:sldMk cId="847004022" sldId="273"/>
            <ac:spMk id="10" creationId="{85E957E6-B62F-4CC4-841F-622922B259E3}"/>
          </ac:spMkLst>
        </pc:spChg>
        <pc:spChg chg="add mod">
          <ac:chgData name="Tintin Andersson" userId="1d9c01f4-ddb0-4390-89b1-91565abb0359" providerId="ADAL" clId="{8CCC6C99-D08A-4374-A421-C8AF52E27F82}" dt="2020-12-08T16:27:27.597" v="467" actId="1076"/>
          <ac:spMkLst>
            <pc:docMk/>
            <pc:sldMk cId="847004022" sldId="273"/>
            <ac:spMk id="13" creationId="{80B8CCBA-9170-4449-B259-2171FC84467E}"/>
          </ac:spMkLst>
        </pc:spChg>
        <pc:picChg chg="add mod">
          <ac:chgData name="Tintin Andersson" userId="1d9c01f4-ddb0-4390-89b1-91565abb0359" providerId="ADAL" clId="{8CCC6C99-D08A-4374-A421-C8AF52E27F82}" dt="2020-12-08T16:28:13.516" v="470" actId="207"/>
          <ac:picMkLst>
            <pc:docMk/>
            <pc:sldMk cId="847004022" sldId="273"/>
            <ac:picMk id="9" creationId="{B962148F-A8C1-4D3C-B0F9-DA3EC54F7C28}"/>
          </ac:picMkLst>
        </pc:picChg>
        <pc:picChg chg="add mod ord">
          <ac:chgData name="Tintin Andersson" userId="1d9c01f4-ddb0-4390-89b1-91565abb0359" providerId="ADAL" clId="{8CCC6C99-D08A-4374-A421-C8AF52E27F82}" dt="2020-12-08T16:25:48.784" v="455" actId="207"/>
          <ac:picMkLst>
            <pc:docMk/>
            <pc:sldMk cId="847004022" sldId="273"/>
            <ac:picMk id="12" creationId="{E4CA0CA3-3FD5-4FD9-B9CA-FB7C61995A47}"/>
          </ac:picMkLst>
        </pc:picChg>
      </pc:sldChg>
      <pc:sldChg chg="add del">
        <pc:chgData name="Tintin Andersson" userId="1d9c01f4-ddb0-4390-89b1-91565abb0359" providerId="ADAL" clId="{8CCC6C99-D08A-4374-A421-C8AF52E27F82}" dt="2020-12-08T16:14:35.793" v="369"/>
        <pc:sldMkLst>
          <pc:docMk/>
          <pc:sldMk cId="4283594893" sldId="3828"/>
        </pc:sldMkLst>
      </pc:sldChg>
    </pc:docChg>
  </pc:docChgLst>
  <pc:docChgLst>
    <pc:chgData name="Agnes Öberg" userId="S::agnob120@student.liu.se::60a796fb-f085-406b-bc43-00c462977685" providerId="AD" clId="Web-{5FFEECA8-376B-4B57-B9A4-089DBB481632}"/>
    <pc:docChg chg="modSld">
      <pc:chgData name="Agnes Öberg" userId="S::agnob120@student.liu.se::60a796fb-f085-406b-bc43-00c462977685" providerId="AD" clId="Web-{5FFEECA8-376B-4B57-B9A4-089DBB481632}" dt="2020-12-09T10:39:13.822" v="1955"/>
      <pc:docMkLst>
        <pc:docMk/>
      </pc:docMkLst>
      <pc:sldChg chg="modSp modNotes">
        <pc:chgData name="Agnes Öberg" userId="S::agnob120@student.liu.se::60a796fb-f085-406b-bc43-00c462977685" providerId="AD" clId="Web-{5FFEECA8-376B-4B57-B9A4-089DBB481632}" dt="2020-12-09T10:31:11.629" v="1550"/>
        <pc:sldMkLst>
          <pc:docMk/>
          <pc:sldMk cId="2236714857" sldId="257"/>
        </pc:sldMkLst>
        <pc:spChg chg="mod">
          <ac:chgData name="Agnes Öberg" userId="S::agnob120@student.liu.se::60a796fb-f085-406b-bc43-00c462977685" providerId="AD" clId="Web-{5FFEECA8-376B-4B57-B9A4-089DBB481632}" dt="2020-12-09T10:04:36.095" v="38"/>
          <ac:spMkLst>
            <pc:docMk/>
            <pc:sldMk cId="2236714857" sldId="257"/>
            <ac:spMk id="19" creationId="{5835EA91-D971-4EFF-A0B5-4E30B76BC70A}"/>
          </ac:spMkLst>
        </pc:spChg>
      </pc:sldChg>
      <pc:sldChg chg="modNotes">
        <pc:chgData name="Agnes Öberg" userId="S::agnob120@student.liu.se::60a796fb-f085-406b-bc43-00c462977685" providerId="AD" clId="Web-{5FFEECA8-376B-4B57-B9A4-089DBB481632}" dt="2020-12-09T10:30:36.238" v="1535"/>
        <pc:sldMkLst>
          <pc:docMk/>
          <pc:sldMk cId="3125648759" sldId="261"/>
        </pc:sldMkLst>
      </pc:sldChg>
      <pc:sldChg chg="modNotes">
        <pc:chgData name="Agnes Öberg" userId="S::agnob120@student.liu.se::60a796fb-f085-406b-bc43-00c462977685" providerId="AD" clId="Web-{5FFEECA8-376B-4B57-B9A4-089DBB481632}" dt="2020-12-09T10:39:13.822" v="1955"/>
        <pc:sldMkLst>
          <pc:docMk/>
          <pc:sldMk cId="220567043" sldId="263"/>
        </pc:sldMkLst>
      </pc:sldChg>
      <pc:sldChg chg="modSp">
        <pc:chgData name="Agnes Öberg" userId="S::agnob120@student.liu.se::60a796fb-f085-406b-bc43-00c462977685" providerId="AD" clId="Web-{5FFEECA8-376B-4B57-B9A4-089DBB481632}" dt="2020-12-09T10:02:04.874" v="29" actId="20577"/>
        <pc:sldMkLst>
          <pc:docMk/>
          <pc:sldMk cId="3141300928" sldId="264"/>
        </pc:sldMkLst>
        <pc:spChg chg="mod">
          <ac:chgData name="Agnes Öberg" userId="S::agnob120@student.liu.se::60a796fb-f085-406b-bc43-00c462977685" providerId="AD" clId="Web-{5FFEECA8-376B-4B57-B9A4-089DBB481632}" dt="2020-12-09T10:02:04.874" v="29" actId="20577"/>
          <ac:spMkLst>
            <pc:docMk/>
            <pc:sldMk cId="3141300928" sldId="264"/>
            <ac:spMk id="30" creationId="{44C32041-398F-4121-823B-EE0C41E08784}"/>
          </ac:spMkLst>
        </pc:spChg>
        <pc:spChg chg="mod">
          <ac:chgData name="Agnes Öberg" userId="S::agnob120@student.liu.se::60a796fb-f085-406b-bc43-00c462977685" providerId="AD" clId="Web-{5FFEECA8-376B-4B57-B9A4-089DBB481632}" dt="2020-12-09T10:01:33.077" v="4" actId="20577"/>
          <ac:spMkLst>
            <pc:docMk/>
            <pc:sldMk cId="3141300928" sldId="264"/>
            <ac:spMk id="38" creationId="{0092516C-0062-4B99-8444-4F22913F3C35}"/>
          </ac:spMkLst>
        </pc:spChg>
        <pc:spChg chg="mod">
          <ac:chgData name="Agnes Öberg" userId="S::agnob120@student.liu.se::60a796fb-f085-406b-bc43-00c462977685" providerId="AD" clId="Web-{5FFEECA8-376B-4B57-B9A4-089DBB481632}" dt="2020-12-09T10:01:34.733" v="8" actId="20577"/>
          <ac:spMkLst>
            <pc:docMk/>
            <pc:sldMk cId="3141300928" sldId="264"/>
            <ac:spMk id="54" creationId="{FEEE4649-9B5B-45C9-8026-F2BD67D7B6DF}"/>
          </ac:spMkLst>
        </pc:spChg>
      </pc:sldChg>
      <pc:sldChg chg="modSp">
        <pc:chgData name="Agnes Öberg" userId="S::agnob120@student.liu.se::60a796fb-f085-406b-bc43-00c462977685" providerId="AD" clId="Web-{5FFEECA8-376B-4B57-B9A4-089DBB481632}" dt="2020-12-09T10:02:07.312" v="33" actId="20577"/>
        <pc:sldMkLst>
          <pc:docMk/>
          <pc:sldMk cId="3515734656" sldId="268"/>
        </pc:sldMkLst>
        <pc:spChg chg="mod">
          <ac:chgData name="Agnes Öberg" userId="S::agnob120@student.liu.se::60a796fb-f085-406b-bc43-00c462977685" providerId="AD" clId="Web-{5FFEECA8-376B-4B57-B9A4-089DBB481632}" dt="2020-12-09T10:02:07.312" v="33" actId="20577"/>
          <ac:spMkLst>
            <pc:docMk/>
            <pc:sldMk cId="3515734656" sldId="268"/>
            <ac:spMk id="2" creationId="{7C743E71-B8D7-4C4A-A01C-61DE96760A72}"/>
          </ac:spMkLst>
        </pc:spChg>
      </pc:sldChg>
      <pc:sldChg chg="modSp">
        <pc:chgData name="Agnes Öberg" userId="S::agnob120@student.liu.se::60a796fb-f085-406b-bc43-00c462977685" providerId="AD" clId="Web-{5FFEECA8-376B-4B57-B9A4-089DBB481632}" dt="2020-12-09T10:01:53.608" v="22" actId="20577"/>
        <pc:sldMkLst>
          <pc:docMk/>
          <pc:sldMk cId="2145222744" sldId="269"/>
        </pc:sldMkLst>
        <pc:spChg chg="mod">
          <ac:chgData name="Agnes Öberg" userId="S::agnob120@student.liu.se::60a796fb-f085-406b-bc43-00c462977685" providerId="AD" clId="Web-{5FFEECA8-376B-4B57-B9A4-089DBB481632}" dt="2020-12-09T10:01:53.608" v="22" actId="20577"/>
          <ac:spMkLst>
            <pc:docMk/>
            <pc:sldMk cId="2145222744" sldId="269"/>
            <ac:spMk id="2" creationId="{CA141612-F6BD-480B-9B6D-8E2FD81D848F}"/>
          </ac:spMkLst>
        </pc:spChg>
      </pc:sldChg>
      <pc:sldChg chg="modNotes">
        <pc:chgData name="Agnes Öberg" userId="S::agnob120@student.liu.se::60a796fb-f085-406b-bc43-00c462977685" providerId="AD" clId="Web-{5FFEECA8-376B-4B57-B9A4-089DBB481632}" dt="2020-12-09T10:30:05.003" v="1501"/>
        <pc:sldMkLst>
          <pc:docMk/>
          <pc:sldMk cId="869842931" sldId="276"/>
        </pc:sldMkLst>
      </pc:sldChg>
    </pc:docChg>
  </pc:docChgLst>
  <pc:docChgLst>
    <pc:chgData name="Agnes Öberg" userId="S::agnob120@student.liu.se::60a796fb-f085-406b-bc43-00c462977685" providerId="AD" clId="Web-{A9F6B830-FB3D-470F-A2F4-33E7E8F8C396}"/>
    <pc:docChg chg="modSld sldOrd">
      <pc:chgData name="Agnes Öberg" userId="S::agnob120@student.liu.se::60a796fb-f085-406b-bc43-00c462977685" providerId="AD" clId="Web-{A9F6B830-FB3D-470F-A2F4-33E7E8F8C396}" dt="2020-12-08T11:48:51.586" v="31"/>
      <pc:docMkLst>
        <pc:docMk/>
      </pc:docMkLst>
      <pc:sldChg chg="modSp">
        <pc:chgData name="Agnes Öberg" userId="S::agnob120@student.liu.se::60a796fb-f085-406b-bc43-00c462977685" providerId="AD" clId="Web-{A9F6B830-FB3D-470F-A2F4-33E7E8F8C396}" dt="2020-12-08T11:48:38.882" v="29" actId="20577"/>
        <pc:sldMkLst>
          <pc:docMk/>
          <pc:sldMk cId="4036641387" sldId="258"/>
        </pc:sldMkLst>
        <pc:spChg chg="mod">
          <ac:chgData name="Agnes Öberg" userId="S::agnob120@student.liu.se::60a796fb-f085-406b-bc43-00c462977685" providerId="AD" clId="Web-{A9F6B830-FB3D-470F-A2F4-33E7E8F8C396}" dt="2020-12-08T11:48:29.101" v="14" actId="20577"/>
          <ac:spMkLst>
            <pc:docMk/>
            <pc:sldMk cId="4036641387" sldId="258"/>
            <ac:spMk id="7" creationId="{66939469-981A-CF4F-ADD7-43736AFA705F}"/>
          </ac:spMkLst>
        </pc:spChg>
        <pc:spChg chg="mod">
          <ac:chgData name="Agnes Öberg" userId="S::agnob120@student.liu.se::60a796fb-f085-406b-bc43-00c462977685" providerId="AD" clId="Web-{A9F6B830-FB3D-470F-A2F4-33E7E8F8C396}" dt="2020-12-08T11:48:38.882" v="29" actId="20577"/>
          <ac:spMkLst>
            <pc:docMk/>
            <pc:sldMk cId="4036641387" sldId="258"/>
            <ac:spMk id="8" creationId="{60FEB92B-310B-2440-9BF3-4A2391958831}"/>
          </ac:spMkLst>
        </pc:spChg>
      </pc:sldChg>
      <pc:sldChg chg="ord">
        <pc:chgData name="Agnes Öberg" userId="S::agnob120@student.liu.se::60a796fb-f085-406b-bc43-00c462977685" providerId="AD" clId="Web-{A9F6B830-FB3D-470F-A2F4-33E7E8F8C396}" dt="2020-12-08T11:48:51.586" v="31"/>
        <pc:sldMkLst>
          <pc:docMk/>
          <pc:sldMk cId="3149524584" sldId="259"/>
        </pc:sldMkLst>
      </pc:sldChg>
    </pc:docChg>
  </pc:docChgLst>
  <pc:docChgLst>
    <pc:chgData name="Alve Rybom" userId="66ce8831-b8b2-4594-80e5-7e73a63b48a4" providerId="ADAL" clId="{E32CB004-E5AE-494C-9CA1-777D90ECFD83}"/>
    <pc:docChg chg="undo redo custSel mod addSld delSld modSld sldOrd">
      <pc:chgData name="Alve Rybom" userId="66ce8831-b8b2-4594-80e5-7e73a63b48a4" providerId="ADAL" clId="{E32CB004-E5AE-494C-9CA1-777D90ECFD83}" dt="2020-12-09T14:10:47.566" v="1481" actId="207"/>
      <pc:docMkLst>
        <pc:docMk/>
      </pc:docMkLst>
      <pc:sldChg chg="modSp mod">
        <pc:chgData name="Alve Rybom" userId="66ce8831-b8b2-4594-80e5-7e73a63b48a4" providerId="ADAL" clId="{E32CB004-E5AE-494C-9CA1-777D90ECFD83}" dt="2020-12-08T14:09:33.513" v="141" actId="2711"/>
        <pc:sldMkLst>
          <pc:docMk/>
          <pc:sldMk cId="220567043" sldId="263"/>
        </pc:sldMkLst>
        <pc:spChg chg="mod">
          <ac:chgData name="Alve Rybom" userId="66ce8831-b8b2-4594-80e5-7e73a63b48a4" providerId="ADAL" clId="{E32CB004-E5AE-494C-9CA1-777D90ECFD83}" dt="2020-12-08T14:09:33.513" v="141" actId="2711"/>
          <ac:spMkLst>
            <pc:docMk/>
            <pc:sldMk cId="220567043" sldId="263"/>
            <ac:spMk id="2" creationId="{01C0B0C6-E680-A042-A054-3FDDA1C59F5E}"/>
          </ac:spMkLst>
        </pc:spChg>
      </pc:sldChg>
      <pc:sldChg chg="delSp modSp mod">
        <pc:chgData name="Alve Rybom" userId="66ce8831-b8b2-4594-80e5-7e73a63b48a4" providerId="ADAL" clId="{E32CB004-E5AE-494C-9CA1-777D90ECFD83}" dt="2020-12-08T12:26:07.618" v="65" actId="790"/>
        <pc:sldMkLst>
          <pc:docMk/>
          <pc:sldMk cId="3141300928" sldId="264"/>
        </pc:sldMkLst>
        <pc:spChg chg="mod">
          <ac:chgData name="Alve Rybom" userId="66ce8831-b8b2-4594-80e5-7e73a63b48a4" providerId="ADAL" clId="{E32CB004-E5AE-494C-9CA1-777D90ECFD83}" dt="2020-12-08T12:24:40.623" v="15" actId="20577"/>
          <ac:spMkLst>
            <pc:docMk/>
            <pc:sldMk cId="3141300928" sldId="264"/>
            <ac:spMk id="30" creationId="{44C32041-398F-4121-823B-EE0C41E08784}"/>
          </ac:spMkLst>
        </pc:spChg>
        <pc:spChg chg="mod">
          <ac:chgData name="Alve Rybom" userId="66ce8831-b8b2-4594-80e5-7e73a63b48a4" providerId="ADAL" clId="{E32CB004-E5AE-494C-9CA1-777D90ECFD83}" dt="2020-12-08T12:26:07.618" v="65" actId="790"/>
          <ac:spMkLst>
            <pc:docMk/>
            <pc:sldMk cId="3141300928" sldId="264"/>
            <ac:spMk id="38" creationId="{0092516C-0062-4B99-8444-4F22913F3C35}"/>
          </ac:spMkLst>
        </pc:spChg>
        <pc:spChg chg="mod">
          <ac:chgData name="Alve Rybom" userId="66ce8831-b8b2-4594-80e5-7e73a63b48a4" providerId="ADAL" clId="{E32CB004-E5AE-494C-9CA1-777D90ECFD83}" dt="2020-12-08T12:25:02.895" v="36" actId="20577"/>
          <ac:spMkLst>
            <pc:docMk/>
            <pc:sldMk cId="3141300928" sldId="264"/>
            <ac:spMk id="49" creationId="{CC8D65E6-0C1F-4D9C-AFF3-5B7D86CF1041}"/>
          </ac:spMkLst>
        </pc:spChg>
        <pc:spChg chg="mod">
          <ac:chgData name="Alve Rybom" userId="66ce8831-b8b2-4594-80e5-7e73a63b48a4" providerId="ADAL" clId="{E32CB004-E5AE-494C-9CA1-777D90ECFD83}" dt="2020-12-08T12:25:10.087" v="54" actId="20577"/>
          <ac:spMkLst>
            <pc:docMk/>
            <pc:sldMk cId="3141300928" sldId="264"/>
            <ac:spMk id="54" creationId="{FEEE4649-9B5B-45C9-8026-F2BD67D7B6DF}"/>
          </ac:spMkLst>
        </pc:spChg>
        <pc:spChg chg="mod">
          <ac:chgData name="Alve Rybom" userId="66ce8831-b8b2-4594-80e5-7e73a63b48a4" providerId="ADAL" clId="{E32CB004-E5AE-494C-9CA1-777D90ECFD83}" dt="2020-12-08T12:25:18.079" v="63" actId="20577"/>
          <ac:spMkLst>
            <pc:docMk/>
            <pc:sldMk cId="3141300928" sldId="264"/>
            <ac:spMk id="59" creationId="{C7C4AEA8-4357-4B08-971A-98060F90CC08}"/>
          </ac:spMkLst>
        </pc:spChg>
        <pc:grpChg chg="del">
          <ac:chgData name="Alve Rybom" userId="66ce8831-b8b2-4594-80e5-7e73a63b48a4" providerId="ADAL" clId="{E32CB004-E5AE-494C-9CA1-777D90ECFD83}" dt="2020-12-08T12:25:22.991" v="64" actId="478"/>
          <ac:grpSpMkLst>
            <pc:docMk/>
            <pc:sldMk cId="3141300928" sldId="264"/>
            <ac:grpSpMk id="40" creationId="{1ABB92CF-59B9-AD4D-8994-CDA9885030CF}"/>
          </ac:grpSpMkLst>
        </pc:grpChg>
      </pc:sldChg>
      <pc:sldChg chg="new del">
        <pc:chgData name="Alve Rybom" userId="66ce8831-b8b2-4594-80e5-7e73a63b48a4" providerId="ADAL" clId="{E32CB004-E5AE-494C-9CA1-777D90ECFD83}" dt="2020-12-08T12:27:15.681" v="67" actId="47"/>
        <pc:sldMkLst>
          <pc:docMk/>
          <pc:sldMk cId="2151933698" sldId="266"/>
        </pc:sldMkLst>
      </pc:sldChg>
      <pc:sldChg chg="addSp delSp modSp add mod ord">
        <pc:chgData name="Alve Rybom" userId="66ce8831-b8b2-4594-80e5-7e73a63b48a4" providerId="ADAL" clId="{E32CB004-E5AE-494C-9CA1-777D90ECFD83}" dt="2020-12-08T14:33:21.838" v="148" actId="207"/>
        <pc:sldMkLst>
          <pc:docMk/>
          <pc:sldMk cId="2268873442" sldId="266"/>
        </pc:sldMkLst>
        <pc:spChg chg="mod">
          <ac:chgData name="Alve Rybom" userId="66ce8831-b8b2-4594-80e5-7e73a63b48a4" providerId="ADAL" clId="{E32CB004-E5AE-494C-9CA1-777D90ECFD83}" dt="2020-12-08T12:27:51.095" v="99" actId="20577"/>
          <ac:spMkLst>
            <pc:docMk/>
            <pc:sldMk cId="2268873442" sldId="266"/>
            <ac:spMk id="2" creationId="{01C0B0C6-E680-A042-A054-3FDDA1C59F5E}"/>
          </ac:spMkLst>
        </pc:spChg>
        <pc:spChg chg="del">
          <ac:chgData name="Alve Rybom" userId="66ce8831-b8b2-4594-80e5-7e73a63b48a4" providerId="ADAL" clId="{E32CB004-E5AE-494C-9CA1-777D90ECFD83}" dt="2020-12-08T12:27:55.515" v="100" actId="478"/>
          <ac:spMkLst>
            <pc:docMk/>
            <pc:sldMk cId="2268873442" sldId="266"/>
            <ac:spMk id="9" creationId="{28A1C9F3-3DD9-2544-B503-161D472CA41B}"/>
          </ac:spMkLst>
        </pc:spChg>
        <pc:spChg chg="mod">
          <ac:chgData name="Alve Rybom" userId="66ce8831-b8b2-4594-80e5-7e73a63b48a4" providerId="ADAL" clId="{E32CB004-E5AE-494C-9CA1-777D90ECFD83}" dt="2020-12-08T12:27:45.376" v="89" actId="20577"/>
          <ac:spMkLst>
            <pc:docMk/>
            <pc:sldMk cId="2268873442" sldId="266"/>
            <ac:spMk id="10" creationId="{8FBAD240-4B14-F346-B519-07B8F9DFE933}"/>
          </ac:spMkLst>
        </pc:spChg>
        <pc:spChg chg="del">
          <ac:chgData name="Alve Rybom" userId="66ce8831-b8b2-4594-80e5-7e73a63b48a4" providerId="ADAL" clId="{E32CB004-E5AE-494C-9CA1-777D90ECFD83}" dt="2020-12-08T12:27:55.515" v="100" actId="478"/>
          <ac:spMkLst>
            <pc:docMk/>
            <pc:sldMk cId="2268873442" sldId="266"/>
            <ac:spMk id="20" creationId="{2B6DF1D0-5B72-A646-9D8E-FB6145679219}"/>
          </ac:spMkLst>
        </pc:spChg>
        <pc:spChg chg="del">
          <ac:chgData name="Alve Rybom" userId="66ce8831-b8b2-4594-80e5-7e73a63b48a4" providerId="ADAL" clId="{E32CB004-E5AE-494C-9CA1-777D90ECFD83}" dt="2020-12-08T12:27:55.515" v="100" actId="478"/>
          <ac:spMkLst>
            <pc:docMk/>
            <pc:sldMk cId="2268873442" sldId="266"/>
            <ac:spMk id="28" creationId="{F54D11FF-DE8C-7D4A-9D39-8C8760C9CF74}"/>
          </ac:spMkLst>
        </pc:spChg>
        <pc:spChg chg="del">
          <ac:chgData name="Alve Rybom" userId="66ce8831-b8b2-4594-80e5-7e73a63b48a4" providerId="ADAL" clId="{E32CB004-E5AE-494C-9CA1-777D90ECFD83}" dt="2020-12-08T12:27:55.515" v="100" actId="478"/>
          <ac:spMkLst>
            <pc:docMk/>
            <pc:sldMk cId="2268873442" sldId="266"/>
            <ac:spMk id="30" creationId="{AAF4FB96-0D23-6947-9304-FC0123A31BFD}"/>
          </ac:spMkLst>
        </pc:spChg>
        <pc:spChg chg="add mod">
          <ac:chgData name="Alve Rybom" userId="66ce8831-b8b2-4594-80e5-7e73a63b48a4" providerId="ADAL" clId="{E32CB004-E5AE-494C-9CA1-777D90ECFD83}" dt="2020-12-08T14:33:12.594" v="147" actId="207"/>
          <ac:spMkLst>
            <pc:docMk/>
            <pc:sldMk cId="2268873442" sldId="266"/>
            <ac:spMk id="33" creationId="{0FBD5ABD-04DF-411B-9318-2E866FB0DFB6}"/>
          </ac:spMkLst>
        </pc:spChg>
        <pc:spChg chg="del">
          <ac:chgData name="Alve Rybom" userId="66ce8831-b8b2-4594-80e5-7e73a63b48a4" providerId="ADAL" clId="{E32CB004-E5AE-494C-9CA1-777D90ECFD83}" dt="2020-12-08T12:27:55.515" v="100" actId="478"/>
          <ac:spMkLst>
            <pc:docMk/>
            <pc:sldMk cId="2268873442" sldId="266"/>
            <ac:spMk id="35" creationId="{3FD86F4A-E3B2-214C-A73E-7131D241DC7D}"/>
          </ac:spMkLst>
        </pc:spChg>
        <pc:spChg chg="del">
          <ac:chgData name="Alve Rybom" userId="66ce8831-b8b2-4594-80e5-7e73a63b48a4" providerId="ADAL" clId="{E32CB004-E5AE-494C-9CA1-777D90ECFD83}" dt="2020-12-08T12:27:55.515" v="100" actId="478"/>
          <ac:spMkLst>
            <pc:docMk/>
            <pc:sldMk cId="2268873442" sldId="266"/>
            <ac:spMk id="36" creationId="{71D24A63-AA25-9D44-8DA7-94B8FADE0705}"/>
          </ac:spMkLst>
        </pc:spChg>
        <pc:spChg chg="add mod">
          <ac:chgData name="Alve Rybom" userId="66ce8831-b8b2-4594-80e5-7e73a63b48a4" providerId="ADAL" clId="{E32CB004-E5AE-494C-9CA1-777D90ECFD83}" dt="2020-12-08T14:33:05.434" v="146" actId="207"/>
          <ac:spMkLst>
            <pc:docMk/>
            <pc:sldMk cId="2268873442" sldId="266"/>
            <ac:spMk id="37" creationId="{869F907F-010C-4D1E-90A2-B00D73E78568}"/>
          </ac:spMkLst>
        </pc:spChg>
        <pc:spChg chg="add mod">
          <ac:chgData name="Alve Rybom" userId="66ce8831-b8b2-4594-80e5-7e73a63b48a4" providerId="ADAL" clId="{E32CB004-E5AE-494C-9CA1-777D90ECFD83}" dt="2020-12-08T14:33:21.838" v="148" actId="207"/>
          <ac:spMkLst>
            <pc:docMk/>
            <pc:sldMk cId="2268873442" sldId="266"/>
            <ac:spMk id="39" creationId="{CF39787D-1EE8-4B98-AE6E-F86E3CBFAFA7}"/>
          </ac:spMkLst>
        </pc:spChg>
        <pc:spChg chg="add mod">
          <ac:chgData name="Alve Rybom" userId="66ce8831-b8b2-4594-80e5-7e73a63b48a4" providerId="ADAL" clId="{E32CB004-E5AE-494C-9CA1-777D90ECFD83}" dt="2020-12-08T14:07:42.193" v="112" actId="1076"/>
          <ac:spMkLst>
            <pc:docMk/>
            <pc:sldMk cId="2268873442" sldId="266"/>
            <ac:spMk id="40" creationId="{17AA2770-C0FA-4C41-89BC-D5D818226F36}"/>
          </ac:spMkLst>
        </pc:spChg>
        <pc:spChg chg="add mod">
          <ac:chgData name="Alve Rybom" userId="66ce8831-b8b2-4594-80e5-7e73a63b48a4" providerId="ADAL" clId="{E32CB004-E5AE-494C-9CA1-777D90ECFD83}" dt="2020-12-08T14:07:45.121" v="113" actId="1076"/>
          <ac:spMkLst>
            <pc:docMk/>
            <pc:sldMk cId="2268873442" sldId="266"/>
            <ac:spMk id="41" creationId="{5B7E8B6E-4BE4-4967-A28E-3B3FBD6B7935}"/>
          </ac:spMkLst>
        </pc:spChg>
        <pc:spChg chg="del">
          <ac:chgData name="Alve Rybom" userId="66ce8831-b8b2-4594-80e5-7e73a63b48a4" providerId="ADAL" clId="{E32CB004-E5AE-494C-9CA1-777D90ECFD83}" dt="2020-12-08T12:27:55.515" v="100" actId="478"/>
          <ac:spMkLst>
            <pc:docMk/>
            <pc:sldMk cId="2268873442" sldId="266"/>
            <ac:spMk id="42" creationId="{2122F8BB-0729-0349-832B-919348472B1D}"/>
          </ac:spMkLst>
        </pc:spChg>
        <pc:spChg chg="add mod">
          <ac:chgData name="Alve Rybom" userId="66ce8831-b8b2-4594-80e5-7e73a63b48a4" providerId="ADAL" clId="{E32CB004-E5AE-494C-9CA1-777D90ECFD83}" dt="2020-12-08T14:07:39.019" v="111" actId="1076"/>
          <ac:spMkLst>
            <pc:docMk/>
            <pc:sldMk cId="2268873442" sldId="266"/>
            <ac:spMk id="43" creationId="{1159A83F-1737-483F-975A-773B5819BED3}"/>
          </ac:spMkLst>
        </pc:spChg>
        <pc:spChg chg="del">
          <ac:chgData name="Alve Rybom" userId="66ce8831-b8b2-4594-80e5-7e73a63b48a4" providerId="ADAL" clId="{E32CB004-E5AE-494C-9CA1-777D90ECFD83}" dt="2020-12-08T12:27:55.515" v="100" actId="478"/>
          <ac:spMkLst>
            <pc:docMk/>
            <pc:sldMk cId="2268873442" sldId="266"/>
            <ac:spMk id="45" creationId="{A9AF31CE-2DBF-864D-883D-CFEFB31F4278}"/>
          </ac:spMkLst>
        </pc:spChg>
        <pc:spChg chg="del">
          <ac:chgData name="Alve Rybom" userId="66ce8831-b8b2-4594-80e5-7e73a63b48a4" providerId="ADAL" clId="{E32CB004-E5AE-494C-9CA1-777D90ECFD83}" dt="2020-12-08T12:27:55.515" v="100" actId="478"/>
          <ac:spMkLst>
            <pc:docMk/>
            <pc:sldMk cId="2268873442" sldId="266"/>
            <ac:spMk id="46" creationId="{75FF4CBE-DB62-2C46-8D66-F39B14CD0CE6}"/>
          </ac:spMkLst>
        </pc:spChg>
        <pc:spChg chg="del">
          <ac:chgData name="Alve Rybom" userId="66ce8831-b8b2-4594-80e5-7e73a63b48a4" providerId="ADAL" clId="{E32CB004-E5AE-494C-9CA1-777D90ECFD83}" dt="2020-12-08T12:27:55.515" v="100" actId="478"/>
          <ac:spMkLst>
            <pc:docMk/>
            <pc:sldMk cId="2268873442" sldId="266"/>
            <ac:spMk id="49" creationId="{0E943697-39CA-C44A-9B4C-B608D42D624E}"/>
          </ac:spMkLst>
        </pc:spChg>
        <pc:spChg chg="del">
          <ac:chgData name="Alve Rybom" userId="66ce8831-b8b2-4594-80e5-7e73a63b48a4" providerId="ADAL" clId="{E32CB004-E5AE-494C-9CA1-777D90ECFD83}" dt="2020-12-08T12:27:55.515" v="100" actId="478"/>
          <ac:spMkLst>
            <pc:docMk/>
            <pc:sldMk cId="2268873442" sldId="266"/>
            <ac:spMk id="50" creationId="{F01851C5-B725-1744-8B8A-0A6F3B5D3E38}"/>
          </ac:spMkLst>
        </pc:spChg>
        <pc:spChg chg="del">
          <ac:chgData name="Alve Rybom" userId="66ce8831-b8b2-4594-80e5-7e73a63b48a4" providerId="ADAL" clId="{E32CB004-E5AE-494C-9CA1-777D90ECFD83}" dt="2020-12-08T12:27:55.515" v="100" actId="478"/>
          <ac:spMkLst>
            <pc:docMk/>
            <pc:sldMk cId="2268873442" sldId="266"/>
            <ac:spMk id="51" creationId="{1EB28941-2BB0-084D-9721-CE7841107B3E}"/>
          </ac:spMkLst>
        </pc:spChg>
        <pc:spChg chg="del">
          <ac:chgData name="Alve Rybom" userId="66ce8831-b8b2-4594-80e5-7e73a63b48a4" providerId="ADAL" clId="{E32CB004-E5AE-494C-9CA1-777D90ECFD83}" dt="2020-12-08T12:27:55.515" v="100" actId="478"/>
          <ac:spMkLst>
            <pc:docMk/>
            <pc:sldMk cId="2268873442" sldId="266"/>
            <ac:spMk id="95" creationId="{4B443EF1-8D60-DE45-8A57-D89325427281}"/>
          </ac:spMkLst>
        </pc:spChg>
        <pc:spChg chg="del">
          <ac:chgData name="Alve Rybom" userId="66ce8831-b8b2-4594-80e5-7e73a63b48a4" providerId="ADAL" clId="{E32CB004-E5AE-494C-9CA1-777D90ECFD83}" dt="2020-12-08T12:27:55.515" v="100" actId="478"/>
          <ac:spMkLst>
            <pc:docMk/>
            <pc:sldMk cId="2268873442" sldId="266"/>
            <ac:spMk id="1051" creationId="{BCA111CC-A0FC-9F42-9F67-3634222E1A35}"/>
          </ac:spMkLst>
        </pc:spChg>
        <pc:picChg chg="del">
          <ac:chgData name="Alve Rybom" userId="66ce8831-b8b2-4594-80e5-7e73a63b48a4" providerId="ADAL" clId="{E32CB004-E5AE-494C-9CA1-777D90ECFD83}" dt="2020-12-08T12:27:55.515" v="100" actId="478"/>
          <ac:picMkLst>
            <pc:docMk/>
            <pc:sldMk cId="2268873442" sldId="266"/>
            <ac:picMk id="25" creationId="{0B931BA9-DB23-354C-A75E-31F343A4FFC0}"/>
          </ac:picMkLst>
        </pc:picChg>
        <pc:picChg chg="del">
          <ac:chgData name="Alve Rybom" userId="66ce8831-b8b2-4594-80e5-7e73a63b48a4" providerId="ADAL" clId="{E32CB004-E5AE-494C-9CA1-777D90ECFD83}" dt="2020-12-08T12:27:55.515" v="100" actId="478"/>
          <ac:picMkLst>
            <pc:docMk/>
            <pc:sldMk cId="2268873442" sldId="266"/>
            <ac:picMk id="32" creationId="{388F9974-E1DC-9A42-B93A-86D8707B1EDA}"/>
          </ac:picMkLst>
        </pc:picChg>
        <pc:picChg chg="del">
          <ac:chgData name="Alve Rybom" userId="66ce8831-b8b2-4594-80e5-7e73a63b48a4" providerId="ADAL" clId="{E32CB004-E5AE-494C-9CA1-777D90ECFD83}" dt="2020-12-08T12:27:55.515" v="100" actId="478"/>
          <ac:picMkLst>
            <pc:docMk/>
            <pc:sldMk cId="2268873442" sldId="266"/>
            <ac:picMk id="34" creationId="{5302DC2F-08DE-1645-A043-1D4DFDA1419E}"/>
          </ac:picMkLst>
        </pc:picChg>
        <pc:picChg chg="del">
          <ac:chgData name="Alve Rybom" userId="66ce8831-b8b2-4594-80e5-7e73a63b48a4" providerId="ADAL" clId="{E32CB004-E5AE-494C-9CA1-777D90ECFD83}" dt="2020-12-08T12:27:55.515" v="100" actId="478"/>
          <ac:picMkLst>
            <pc:docMk/>
            <pc:sldMk cId="2268873442" sldId="266"/>
            <ac:picMk id="38" creationId="{07F3E952-4F93-E14F-A327-D59787F6E414}"/>
          </ac:picMkLst>
        </pc:picChg>
        <pc:picChg chg="del">
          <ac:chgData name="Alve Rybom" userId="66ce8831-b8b2-4594-80e5-7e73a63b48a4" providerId="ADAL" clId="{E32CB004-E5AE-494C-9CA1-777D90ECFD83}" dt="2020-12-08T12:27:55.515" v="100" actId="478"/>
          <ac:picMkLst>
            <pc:docMk/>
            <pc:sldMk cId="2268873442" sldId="266"/>
            <ac:picMk id="1046" creationId="{80ED42F9-49CA-2F42-A50A-D9591A1409F7}"/>
          </ac:picMkLst>
        </pc:picChg>
        <pc:picChg chg="del">
          <ac:chgData name="Alve Rybom" userId="66ce8831-b8b2-4594-80e5-7e73a63b48a4" providerId="ADAL" clId="{E32CB004-E5AE-494C-9CA1-777D90ECFD83}" dt="2020-12-08T12:27:55.515" v="100" actId="478"/>
          <ac:picMkLst>
            <pc:docMk/>
            <pc:sldMk cId="2268873442" sldId="266"/>
            <ac:picMk id="1048" creationId="{4EEE394F-FA90-4E4E-9DE7-5BD92BE01C88}"/>
          </ac:picMkLst>
        </pc:picChg>
        <pc:picChg chg="del">
          <ac:chgData name="Alve Rybom" userId="66ce8831-b8b2-4594-80e5-7e73a63b48a4" providerId="ADAL" clId="{E32CB004-E5AE-494C-9CA1-777D90ECFD83}" dt="2020-12-08T12:27:55.515" v="100" actId="478"/>
          <ac:picMkLst>
            <pc:docMk/>
            <pc:sldMk cId="2268873442" sldId="266"/>
            <ac:picMk id="1053" creationId="{BFFDB101-B578-FE43-ACCA-D3870340D648}"/>
          </ac:picMkLst>
        </pc:picChg>
        <pc:picChg chg="del">
          <ac:chgData name="Alve Rybom" userId="66ce8831-b8b2-4594-80e5-7e73a63b48a4" providerId="ADAL" clId="{E32CB004-E5AE-494C-9CA1-777D90ECFD83}" dt="2020-12-08T12:27:56.458" v="101" actId="478"/>
          <ac:picMkLst>
            <pc:docMk/>
            <pc:sldMk cId="2268873442" sldId="266"/>
            <ac:picMk id="1055" creationId="{081E2C3F-2090-4144-87DE-FC25CF33EE4D}"/>
          </ac:picMkLst>
        </pc:picChg>
        <pc:cxnChg chg="del">
          <ac:chgData name="Alve Rybom" userId="66ce8831-b8b2-4594-80e5-7e73a63b48a4" providerId="ADAL" clId="{E32CB004-E5AE-494C-9CA1-777D90ECFD83}" dt="2020-12-08T12:27:55.515" v="100" actId="478"/>
          <ac:cxnSpMkLst>
            <pc:docMk/>
            <pc:sldMk cId="2268873442" sldId="266"/>
            <ac:cxnSpMk id="5" creationId="{0073AEB5-791A-E44A-AA64-4EA4DCACC575}"/>
          </ac:cxnSpMkLst>
        </pc:cxnChg>
        <pc:cxnChg chg="del mod">
          <ac:chgData name="Alve Rybom" userId="66ce8831-b8b2-4594-80e5-7e73a63b48a4" providerId="ADAL" clId="{E32CB004-E5AE-494C-9CA1-777D90ECFD83}" dt="2020-12-08T12:27:55.515" v="100" actId="478"/>
          <ac:cxnSpMkLst>
            <pc:docMk/>
            <pc:sldMk cId="2268873442" sldId="266"/>
            <ac:cxnSpMk id="1040" creationId="{3F87C48C-FF59-A242-B781-3E2C7B14B7F2}"/>
          </ac:cxnSpMkLst>
        </pc:cxnChg>
        <pc:cxnChg chg="del mod">
          <ac:chgData name="Alve Rybom" userId="66ce8831-b8b2-4594-80e5-7e73a63b48a4" providerId="ADAL" clId="{E32CB004-E5AE-494C-9CA1-777D90ECFD83}" dt="2020-12-08T12:27:55.515" v="100" actId="478"/>
          <ac:cxnSpMkLst>
            <pc:docMk/>
            <pc:sldMk cId="2268873442" sldId="266"/>
            <ac:cxnSpMk id="1042" creationId="{F796D93F-7FEE-FA4A-A91E-E1040690EB2E}"/>
          </ac:cxnSpMkLst>
        </pc:cxnChg>
        <pc:cxnChg chg="del mod">
          <ac:chgData name="Alve Rybom" userId="66ce8831-b8b2-4594-80e5-7e73a63b48a4" providerId="ADAL" clId="{E32CB004-E5AE-494C-9CA1-777D90ECFD83}" dt="2020-12-08T12:27:55.515" v="100" actId="478"/>
          <ac:cxnSpMkLst>
            <pc:docMk/>
            <pc:sldMk cId="2268873442" sldId="266"/>
            <ac:cxnSpMk id="1044" creationId="{2BFEE240-6A78-6849-BA86-A419C2F0596F}"/>
          </ac:cxnSpMkLst>
        </pc:cxnChg>
        <pc:cxnChg chg="del mod">
          <ac:chgData name="Alve Rybom" userId="66ce8831-b8b2-4594-80e5-7e73a63b48a4" providerId="ADAL" clId="{E32CB004-E5AE-494C-9CA1-777D90ECFD83}" dt="2020-12-08T12:27:55.515" v="100" actId="478"/>
          <ac:cxnSpMkLst>
            <pc:docMk/>
            <pc:sldMk cId="2268873442" sldId="266"/>
            <ac:cxnSpMk id="1050" creationId="{95BF5371-3601-8149-B42A-1CD9B48C265A}"/>
          </ac:cxnSpMkLst>
        </pc:cxnChg>
      </pc:sldChg>
      <pc:sldChg chg="new del">
        <pc:chgData name="Alve Rybom" userId="66ce8831-b8b2-4594-80e5-7e73a63b48a4" providerId="ADAL" clId="{E32CB004-E5AE-494C-9CA1-777D90ECFD83}" dt="2020-12-08T14:08:07.646" v="115" actId="47"/>
        <pc:sldMkLst>
          <pc:docMk/>
          <pc:sldMk cId="836748399" sldId="267"/>
        </pc:sldMkLst>
      </pc:sldChg>
      <pc:sldChg chg="addSp delSp modSp add mod">
        <pc:chgData name="Alve Rybom" userId="66ce8831-b8b2-4594-80e5-7e73a63b48a4" providerId="ADAL" clId="{E32CB004-E5AE-494C-9CA1-777D90ECFD83}" dt="2020-12-08T15:18:44.801" v="525" actId="2711"/>
        <pc:sldMkLst>
          <pc:docMk/>
          <pc:sldMk cId="2464558877" sldId="267"/>
        </pc:sldMkLst>
        <pc:spChg chg="mod">
          <ac:chgData name="Alve Rybom" userId="66ce8831-b8b2-4594-80e5-7e73a63b48a4" providerId="ADAL" clId="{E32CB004-E5AE-494C-9CA1-777D90ECFD83}" dt="2020-12-08T14:08:23.291" v="137" actId="20577"/>
          <ac:spMkLst>
            <pc:docMk/>
            <pc:sldMk cId="2464558877" sldId="267"/>
            <ac:spMk id="2" creationId="{01C0B0C6-E680-A042-A054-3FDDA1C59F5E}"/>
          </ac:spMkLst>
        </pc:spChg>
        <pc:spChg chg="mod">
          <ac:chgData name="Alve Rybom" userId="66ce8831-b8b2-4594-80e5-7e73a63b48a4" providerId="ADAL" clId="{E32CB004-E5AE-494C-9CA1-777D90ECFD83}" dt="2020-12-08T14:09:16.821" v="140"/>
          <ac:spMkLst>
            <pc:docMk/>
            <pc:sldMk cId="2464558877" sldId="267"/>
            <ac:spMk id="10" creationId="{8FBAD240-4B14-F346-B519-07B8F9DFE933}"/>
          </ac:spMkLst>
        </pc:spChg>
        <pc:spChg chg="add del mod">
          <ac:chgData name="Alve Rybom" userId="66ce8831-b8b2-4594-80e5-7e73a63b48a4" providerId="ADAL" clId="{E32CB004-E5AE-494C-9CA1-777D90ECFD83}" dt="2020-12-08T14:35:01.949" v="164" actId="26606"/>
          <ac:spMkLst>
            <pc:docMk/>
            <pc:sldMk cId="2464558877" sldId="267"/>
            <ac:spMk id="12" creationId="{5BCA7CD1-6D4F-4538-8D1C-4376CB2F62CE}"/>
          </ac:spMkLst>
        </pc:spChg>
        <pc:spChg chg="add del mod">
          <ac:chgData name="Alve Rybom" userId="66ce8831-b8b2-4594-80e5-7e73a63b48a4" providerId="ADAL" clId="{E32CB004-E5AE-494C-9CA1-777D90ECFD83}" dt="2020-12-08T14:32:19.985" v="143" actId="478"/>
          <ac:spMkLst>
            <pc:docMk/>
            <pc:sldMk cId="2464558877" sldId="267"/>
            <ac:spMk id="13" creationId="{BC3FF14C-B20A-456F-AFE4-470653D4A075}"/>
          </ac:spMkLst>
        </pc:spChg>
        <pc:spChg chg="add del mod">
          <ac:chgData name="Alve Rybom" userId="66ce8831-b8b2-4594-80e5-7e73a63b48a4" providerId="ADAL" clId="{E32CB004-E5AE-494C-9CA1-777D90ECFD83}" dt="2020-12-08T14:32:19.985" v="143" actId="478"/>
          <ac:spMkLst>
            <pc:docMk/>
            <pc:sldMk cId="2464558877" sldId="267"/>
            <ac:spMk id="14" creationId="{4CA6FC8E-5D70-4990-89D8-C3FA06D8AB63}"/>
          </ac:spMkLst>
        </pc:spChg>
        <pc:spChg chg="add del mod">
          <ac:chgData name="Alve Rybom" userId="66ce8831-b8b2-4594-80e5-7e73a63b48a4" providerId="ADAL" clId="{E32CB004-E5AE-494C-9CA1-777D90ECFD83}" dt="2020-12-08T14:32:19.985" v="143" actId="478"/>
          <ac:spMkLst>
            <pc:docMk/>
            <pc:sldMk cId="2464558877" sldId="267"/>
            <ac:spMk id="15" creationId="{45666A2C-D78F-4EC7-9792-AD64A76AD96C}"/>
          </ac:spMkLst>
        </pc:spChg>
        <pc:spChg chg="add del mod">
          <ac:chgData name="Alve Rybom" userId="66ce8831-b8b2-4594-80e5-7e73a63b48a4" providerId="ADAL" clId="{E32CB004-E5AE-494C-9CA1-777D90ECFD83}" dt="2020-12-08T14:32:19.985" v="143" actId="478"/>
          <ac:spMkLst>
            <pc:docMk/>
            <pc:sldMk cId="2464558877" sldId="267"/>
            <ac:spMk id="16" creationId="{79C8132C-B4BD-437E-95B0-3D19AF76D264}"/>
          </ac:spMkLst>
        </pc:spChg>
        <pc:spChg chg="add del mod">
          <ac:chgData name="Alve Rybom" userId="66ce8831-b8b2-4594-80e5-7e73a63b48a4" providerId="ADAL" clId="{E32CB004-E5AE-494C-9CA1-777D90ECFD83}" dt="2020-12-08T14:32:19.985" v="143" actId="478"/>
          <ac:spMkLst>
            <pc:docMk/>
            <pc:sldMk cId="2464558877" sldId="267"/>
            <ac:spMk id="17" creationId="{C03C4316-D22B-4B18-BF41-57E530E8B493}"/>
          </ac:spMkLst>
        </pc:spChg>
        <pc:spChg chg="add del mod">
          <ac:chgData name="Alve Rybom" userId="66ce8831-b8b2-4594-80e5-7e73a63b48a4" providerId="ADAL" clId="{E32CB004-E5AE-494C-9CA1-777D90ECFD83}" dt="2020-12-08T14:32:19.985" v="143" actId="478"/>
          <ac:spMkLst>
            <pc:docMk/>
            <pc:sldMk cId="2464558877" sldId="267"/>
            <ac:spMk id="18" creationId="{AD7FF3EF-4C07-4F7F-8D37-52F16C8D6680}"/>
          </ac:spMkLst>
        </pc:spChg>
        <pc:spChg chg="add del mod">
          <ac:chgData name="Alve Rybom" userId="66ce8831-b8b2-4594-80e5-7e73a63b48a4" providerId="ADAL" clId="{E32CB004-E5AE-494C-9CA1-777D90ECFD83}" dt="2020-12-08T14:32:19.985" v="143" actId="478"/>
          <ac:spMkLst>
            <pc:docMk/>
            <pc:sldMk cId="2464558877" sldId="267"/>
            <ac:spMk id="19" creationId="{80C11D93-CC3D-4CA8-AD5C-E116BFE35CE3}"/>
          </ac:spMkLst>
        </pc:spChg>
        <pc:spChg chg="add del mod">
          <ac:chgData name="Alve Rybom" userId="66ce8831-b8b2-4594-80e5-7e73a63b48a4" providerId="ADAL" clId="{E32CB004-E5AE-494C-9CA1-777D90ECFD83}" dt="2020-12-08T14:32:19.985" v="143" actId="478"/>
          <ac:spMkLst>
            <pc:docMk/>
            <pc:sldMk cId="2464558877" sldId="267"/>
            <ac:spMk id="20" creationId="{D8393418-2A99-476F-823C-1B28C1D1BB50}"/>
          </ac:spMkLst>
        </pc:spChg>
        <pc:spChg chg="add del mod">
          <ac:chgData name="Alve Rybom" userId="66ce8831-b8b2-4594-80e5-7e73a63b48a4" providerId="ADAL" clId="{E32CB004-E5AE-494C-9CA1-777D90ECFD83}" dt="2020-12-08T14:32:19.985" v="143" actId="478"/>
          <ac:spMkLst>
            <pc:docMk/>
            <pc:sldMk cId="2464558877" sldId="267"/>
            <ac:spMk id="21" creationId="{0DA7E8FE-EC5E-4C86-B813-33C588E44330}"/>
          </ac:spMkLst>
        </pc:spChg>
        <pc:spChg chg="add del mod">
          <ac:chgData name="Alve Rybom" userId="66ce8831-b8b2-4594-80e5-7e73a63b48a4" providerId="ADAL" clId="{E32CB004-E5AE-494C-9CA1-777D90ECFD83}" dt="2020-12-08T14:32:19.985" v="143" actId="478"/>
          <ac:spMkLst>
            <pc:docMk/>
            <pc:sldMk cId="2464558877" sldId="267"/>
            <ac:spMk id="22" creationId="{C335E71D-931E-4448-9E14-895DA8408010}"/>
          </ac:spMkLst>
        </pc:spChg>
        <pc:spChg chg="add del mod">
          <ac:chgData name="Alve Rybom" userId="66ce8831-b8b2-4594-80e5-7e73a63b48a4" providerId="ADAL" clId="{E32CB004-E5AE-494C-9CA1-777D90ECFD83}" dt="2020-12-08T14:32:19.985" v="143" actId="478"/>
          <ac:spMkLst>
            <pc:docMk/>
            <pc:sldMk cId="2464558877" sldId="267"/>
            <ac:spMk id="23" creationId="{D902FA5E-0B0D-44C0-9B85-0658E15F06D8}"/>
          </ac:spMkLst>
        </pc:spChg>
        <pc:spChg chg="add del mod">
          <ac:chgData name="Alve Rybom" userId="66ce8831-b8b2-4594-80e5-7e73a63b48a4" providerId="ADAL" clId="{E32CB004-E5AE-494C-9CA1-777D90ECFD83}" dt="2020-12-08T14:32:19.985" v="143" actId="478"/>
          <ac:spMkLst>
            <pc:docMk/>
            <pc:sldMk cId="2464558877" sldId="267"/>
            <ac:spMk id="24" creationId="{634791C4-4158-45D5-BDB0-5770E9C2E36F}"/>
          </ac:spMkLst>
        </pc:spChg>
        <pc:spChg chg="add del mod">
          <ac:chgData name="Alve Rybom" userId="66ce8831-b8b2-4594-80e5-7e73a63b48a4" providerId="ADAL" clId="{E32CB004-E5AE-494C-9CA1-777D90ECFD83}" dt="2020-12-08T14:32:19.985" v="143" actId="478"/>
          <ac:spMkLst>
            <pc:docMk/>
            <pc:sldMk cId="2464558877" sldId="267"/>
            <ac:spMk id="25" creationId="{BBBDC2C5-7116-4780-A7C5-3994BA3D346C}"/>
          </ac:spMkLst>
        </pc:spChg>
        <pc:spChg chg="add del mod">
          <ac:chgData name="Alve Rybom" userId="66ce8831-b8b2-4594-80e5-7e73a63b48a4" providerId="ADAL" clId="{E32CB004-E5AE-494C-9CA1-777D90ECFD83}" dt="2020-12-08T14:32:19.985" v="143" actId="478"/>
          <ac:spMkLst>
            <pc:docMk/>
            <pc:sldMk cId="2464558877" sldId="267"/>
            <ac:spMk id="26" creationId="{373DAA44-257A-475A-95D9-B075BB6303C1}"/>
          </ac:spMkLst>
        </pc:spChg>
        <pc:spChg chg="add del mod">
          <ac:chgData name="Alve Rybom" userId="66ce8831-b8b2-4594-80e5-7e73a63b48a4" providerId="ADAL" clId="{E32CB004-E5AE-494C-9CA1-777D90ECFD83}" dt="2020-12-08T14:32:19.985" v="143" actId="478"/>
          <ac:spMkLst>
            <pc:docMk/>
            <pc:sldMk cId="2464558877" sldId="267"/>
            <ac:spMk id="27" creationId="{0C508E1D-7410-4C1B-B20B-D07971AB57CB}"/>
          </ac:spMkLst>
        </pc:spChg>
        <pc:spChg chg="add del mod">
          <ac:chgData name="Alve Rybom" userId="66ce8831-b8b2-4594-80e5-7e73a63b48a4" providerId="ADAL" clId="{E32CB004-E5AE-494C-9CA1-777D90ECFD83}" dt="2020-12-08T14:32:19.985" v="143" actId="478"/>
          <ac:spMkLst>
            <pc:docMk/>
            <pc:sldMk cId="2464558877" sldId="267"/>
            <ac:spMk id="28" creationId="{8438E6BB-6871-4AA9-ACC6-E5DAE43DCAFC}"/>
          </ac:spMkLst>
        </pc:spChg>
        <pc:spChg chg="add del mod">
          <ac:chgData name="Alve Rybom" userId="66ce8831-b8b2-4594-80e5-7e73a63b48a4" providerId="ADAL" clId="{E32CB004-E5AE-494C-9CA1-777D90ECFD83}" dt="2020-12-08T14:32:19.985" v="143" actId="478"/>
          <ac:spMkLst>
            <pc:docMk/>
            <pc:sldMk cId="2464558877" sldId="267"/>
            <ac:spMk id="29" creationId="{CB7B97D1-ED29-4319-8FB7-7EDB7C5E9252}"/>
          </ac:spMkLst>
        </pc:spChg>
        <pc:spChg chg="add del mod">
          <ac:chgData name="Alve Rybom" userId="66ce8831-b8b2-4594-80e5-7e73a63b48a4" providerId="ADAL" clId="{E32CB004-E5AE-494C-9CA1-777D90ECFD83}" dt="2020-12-08T14:32:19.985" v="143" actId="478"/>
          <ac:spMkLst>
            <pc:docMk/>
            <pc:sldMk cId="2464558877" sldId="267"/>
            <ac:spMk id="30" creationId="{481B7EC6-6505-4D37-A413-75C7EB7D3F2D}"/>
          </ac:spMkLst>
        </pc:spChg>
        <pc:spChg chg="add del mod">
          <ac:chgData name="Alve Rybom" userId="66ce8831-b8b2-4594-80e5-7e73a63b48a4" providerId="ADAL" clId="{E32CB004-E5AE-494C-9CA1-777D90ECFD83}" dt="2020-12-08T14:32:19.985" v="143" actId="478"/>
          <ac:spMkLst>
            <pc:docMk/>
            <pc:sldMk cId="2464558877" sldId="267"/>
            <ac:spMk id="31" creationId="{AA6157E3-ED67-440E-BC4F-D13D399F94ED}"/>
          </ac:spMkLst>
        </pc:spChg>
        <pc:spChg chg="add del mod">
          <ac:chgData name="Alve Rybom" userId="66ce8831-b8b2-4594-80e5-7e73a63b48a4" providerId="ADAL" clId="{E32CB004-E5AE-494C-9CA1-777D90ECFD83}" dt="2020-12-08T14:32:19.985" v="143" actId="478"/>
          <ac:spMkLst>
            <pc:docMk/>
            <pc:sldMk cId="2464558877" sldId="267"/>
            <ac:spMk id="32" creationId="{46DBB1BC-C767-4AF5-914D-7DBB6D07954A}"/>
          </ac:spMkLst>
        </pc:spChg>
        <pc:spChg chg="del">
          <ac:chgData name="Alve Rybom" userId="66ce8831-b8b2-4594-80e5-7e73a63b48a4" providerId="ADAL" clId="{E32CB004-E5AE-494C-9CA1-777D90ECFD83}" dt="2020-12-08T14:08:13.642" v="117" actId="478"/>
          <ac:spMkLst>
            <pc:docMk/>
            <pc:sldMk cId="2464558877" sldId="267"/>
            <ac:spMk id="33" creationId="{0FBD5ABD-04DF-411B-9318-2E866FB0DFB6}"/>
          </ac:spMkLst>
        </pc:spChg>
        <pc:spChg chg="add del mod">
          <ac:chgData name="Alve Rybom" userId="66ce8831-b8b2-4594-80e5-7e73a63b48a4" providerId="ADAL" clId="{E32CB004-E5AE-494C-9CA1-777D90ECFD83}" dt="2020-12-08T14:32:19.985" v="143" actId="478"/>
          <ac:spMkLst>
            <pc:docMk/>
            <pc:sldMk cId="2464558877" sldId="267"/>
            <ac:spMk id="34" creationId="{09B4F1FA-53D1-4A60-AC2E-F8123DAD5DC0}"/>
          </ac:spMkLst>
        </pc:spChg>
        <pc:spChg chg="add del mod">
          <ac:chgData name="Alve Rybom" userId="66ce8831-b8b2-4594-80e5-7e73a63b48a4" providerId="ADAL" clId="{E32CB004-E5AE-494C-9CA1-777D90ECFD83}" dt="2020-12-08T14:32:19.985" v="143" actId="478"/>
          <ac:spMkLst>
            <pc:docMk/>
            <pc:sldMk cId="2464558877" sldId="267"/>
            <ac:spMk id="35" creationId="{B7249356-B932-41D1-8A46-DC33FC5395E1}"/>
          </ac:spMkLst>
        </pc:spChg>
        <pc:spChg chg="add del mod">
          <ac:chgData name="Alve Rybom" userId="66ce8831-b8b2-4594-80e5-7e73a63b48a4" providerId="ADAL" clId="{E32CB004-E5AE-494C-9CA1-777D90ECFD83}" dt="2020-12-08T14:32:19.985" v="143" actId="478"/>
          <ac:spMkLst>
            <pc:docMk/>
            <pc:sldMk cId="2464558877" sldId="267"/>
            <ac:spMk id="36" creationId="{6141ACE8-F80E-4316-9DA1-F49CD77B29BF}"/>
          </ac:spMkLst>
        </pc:spChg>
        <pc:spChg chg="del">
          <ac:chgData name="Alve Rybom" userId="66ce8831-b8b2-4594-80e5-7e73a63b48a4" providerId="ADAL" clId="{E32CB004-E5AE-494C-9CA1-777D90ECFD83}" dt="2020-12-08T14:08:13.642" v="117" actId="478"/>
          <ac:spMkLst>
            <pc:docMk/>
            <pc:sldMk cId="2464558877" sldId="267"/>
            <ac:spMk id="37" creationId="{869F907F-010C-4D1E-90A2-B00D73E78568}"/>
          </ac:spMkLst>
        </pc:spChg>
        <pc:spChg chg="add del mod">
          <ac:chgData name="Alve Rybom" userId="66ce8831-b8b2-4594-80e5-7e73a63b48a4" providerId="ADAL" clId="{E32CB004-E5AE-494C-9CA1-777D90ECFD83}" dt="2020-12-08T14:32:19.985" v="143" actId="478"/>
          <ac:spMkLst>
            <pc:docMk/>
            <pc:sldMk cId="2464558877" sldId="267"/>
            <ac:spMk id="38" creationId="{64D5AD62-311D-4775-ABBB-7E36DC88C5A2}"/>
          </ac:spMkLst>
        </pc:spChg>
        <pc:spChg chg="del">
          <ac:chgData name="Alve Rybom" userId="66ce8831-b8b2-4594-80e5-7e73a63b48a4" providerId="ADAL" clId="{E32CB004-E5AE-494C-9CA1-777D90ECFD83}" dt="2020-12-08T14:08:13.642" v="117" actId="478"/>
          <ac:spMkLst>
            <pc:docMk/>
            <pc:sldMk cId="2464558877" sldId="267"/>
            <ac:spMk id="39" creationId="{CF39787D-1EE8-4B98-AE6E-F86E3CBFAFA7}"/>
          </ac:spMkLst>
        </pc:spChg>
        <pc:spChg chg="del">
          <ac:chgData name="Alve Rybom" userId="66ce8831-b8b2-4594-80e5-7e73a63b48a4" providerId="ADAL" clId="{E32CB004-E5AE-494C-9CA1-777D90ECFD83}" dt="2020-12-08T14:08:13.642" v="117" actId="478"/>
          <ac:spMkLst>
            <pc:docMk/>
            <pc:sldMk cId="2464558877" sldId="267"/>
            <ac:spMk id="40" creationId="{17AA2770-C0FA-4C41-89BC-D5D818226F36}"/>
          </ac:spMkLst>
        </pc:spChg>
        <pc:spChg chg="del">
          <ac:chgData name="Alve Rybom" userId="66ce8831-b8b2-4594-80e5-7e73a63b48a4" providerId="ADAL" clId="{E32CB004-E5AE-494C-9CA1-777D90ECFD83}" dt="2020-12-08T14:08:13.642" v="117" actId="478"/>
          <ac:spMkLst>
            <pc:docMk/>
            <pc:sldMk cId="2464558877" sldId="267"/>
            <ac:spMk id="41" creationId="{5B7E8B6E-4BE4-4967-A28E-3B3FBD6B7935}"/>
          </ac:spMkLst>
        </pc:spChg>
        <pc:spChg chg="add mod">
          <ac:chgData name="Alve Rybom" userId="66ce8831-b8b2-4594-80e5-7e73a63b48a4" providerId="ADAL" clId="{E32CB004-E5AE-494C-9CA1-777D90ECFD83}" dt="2020-12-08T14:36:41.522" v="174" actId="1076"/>
          <ac:spMkLst>
            <pc:docMk/>
            <pc:sldMk cId="2464558877" sldId="267"/>
            <ac:spMk id="42" creationId="{33E7355B-7B50-4F84-AB0F-C34E007D0029}"/>
          </ac:spMkLst>
        </pc:spChg>
        <pc:spChg chg="del">
          <ac:chgData name="Alve Rybom" userId="66ce8831-b8b2-4594-80e5-7e73a63b48a4" providerId="ADAL" clId="{E32CB004-E5AE-494C-9CA1-777D90ECFD83}" dt="2020-12-08T14:08:13.642" v="117" actId="478"/>
          <ac:spMkLst>
            <pc:docMk/>
            <pc:sldMk cId="2464558877" sldId="267"/>
            <ac:spMk id="43" creationId="{1159A83F-1737-483F-975A-773B5819BED3}"/>
          </ac:spMkLst>
        </pc:spChg>
        <pc:spChg chg="add mod">
          <ac:chgData name="Alve Rybom" userId="66ce8831-b8b2-4594-80e5-7e73a63b48a4" providerId="ADAL" clId="{E32CB004-E5AE-494C-9CA1-777D90ECFD83}" dt="2020-12-08T14:36:41.522" v="174" actId="1076"/>
          <ac:spMkLst>
            <pc:docMk/>
            <pc:sldMk cId="2464558877" sldId="267"/>
            <ac:spMk id="44" creationId="{FC11D0BF-1F4C-4647-A7A7-384DB05A2FF3}"/>
          </ac:spMkLst>
        </pc:spChg>
        <pc:spChg chg="add mod">
          <ac:chgData name="Alve Rybom" userId="66ce8831-b8b2-4594-80e5-7e73a63b48a4" providerId="ADAL" clId="{E32CB004-E5AE-494C-9CA1-777D90ECFD83}" dt="2020-12-08T14:36:41.522" v="174" actId="1076"/>
          <ac:spMkLst>
            <pc:docMk/>
            <pc:sldMk cId="2464558877" sldId="267"/>
            <ac:spMk id="45" creationId="{C974117C-097A-4579-A968-364456739D28}"/>
          </ac:spMkLst>
        </pc:spChg>
        <pc:spChg chg="add mod">
          <ac:chgData name="Alve Rybom" userId="66ce8831-b8b2-4594-80e5-7e73a63b48a4" providerId="ADAL" clId="{E32CB004-E5AE-494C-9CA1-777D90ECFD83}" dt="2020-12-08T14:36:41.522" v="174" actId="1076"/>
          <ac:spMkLst>
            <pc:docMk/>
            <pc:sldMk cId="2464558877" sldId="267"/>
            <ac:spMk id="46" creationId="{300ED0F8-55AF-42EE-AE37-B866B9D3094C}"/>
          </ac:spMkLst>
        </pc:spChg>
        <pc:spChg chg="add mod">
          <ac:chgData name="Alve Rybom" userId="66ce8831-b8b2-4594-80e5-7e73a63b48a4" providerId="ADAL" clId="{E32CB004-E5AE-494C-9CA1-777D90ECFD83}" dt="2020-12-08T14:36:41.522" v="174" actId="1076"/>
          <ac:spMkLst>
            <pc:docMk/>
            <pc:sldMk cId="2464558877" sldId="267"/>
            <ac:spMk id="47" creationId="{FC5BC87E-A3E6-47A8-9109-C9608472744B}"/>
          </ac:spMkLst>
        </pc:spChg>
        <pc:spChg chg="add mod">
          <ac:chgData name="Alve Rybom" userId="66ce8831-b8b2-4594-80e5-7e73a63b48a4" providerId="ADAL" clId="{E32CB004-E5AE-494C-9CA1-777D90ECFD83}" dt="2020-12-08T14:36:41.522" v="174" actId="1076"/>
          <ac:spMkLst>
            <pc:docMk/>
            <pc:sldMk cId="2464558877" sldId="267"/>
            <ac:spMk id="48" creationId="{4AB99D14-B9CB-467B-9DB7-82DE65415CA6}"/>
          </ac:spMkLst>
        </pc:spChg>
        <pc:spChg chg="add mod">
          <ac:chgData name="Alve Rybom" userId="66ce8831-b8b2-4594-80e5-7e73a63b48a4" providerId="ADAL" clId="{E32CB004-E5AE-494C-9CA1-777D90ECFD83}" dt="2020-12-08T14:36:41.522" v="174" actId="1076"/>
          <ac:spMkLst>
            <pc:docMk/>
            <pc:sldMk cId="2464558877" sldId="267"/>
            <ac:spMk id="49" creationId="{D244070E-363B-496C-A807-12CEFEF43E88}"/>
          </ac:spMkLst>
        </pc:spChg>
        <pc:spChg chg="add mod">
          <ac:chgData name="Alve Rybom" userId="66ce8831-b8b2-4594-80e5-7e73a63b48a4" providerId="ADAL" clId="{E32CB004-E5AE-494C-9CA1-777D90ECFD83}" dt="2020-12-08T14:36:41.522" v="174" actId="1076"/>
          <ac:spMkLst>
            <pc:docMk/>
            <pc:sldMk cId="2464558877" sldId="267"/>
            <ac:spMk id="50" creationId="{4BF6BD21-44C4-42F6-BF4A-51D50415795A}"/>
          </ac:spMkLst>
        </pc:spChg>
        <pc:spChg chg="add mod">
          <ac:chgData name="Alve Rybom" userId="66ce8831-b8b2-4594-80e5-7e73a63b48a4" providerId="ADAL" clId="{E32CB004-E5AE-494C-9CA1-777D90ECFD83}" dt="2020-12-08T14:36:41.522" v="174" actId="1076"/>
          <ac:spMkLst>
            <pc:docMk/>
            <pc:sldMk cId="2464558877" sldId="267"/>
            <ac:spMk id="51" creationId="{4A0E6B30-4F51-49CF-A08A-95F50FAFD46F}"/>
          </ac:spMkLst>
        </pc:spChg>
        <pc:spChg chg="add mod">
          <ac:chgData name="Alve Rybom" userId="66ce8831-b8b2-4594-80e5-7e73a63b48a4" providerId="ADAL" clId="{E32CB004-E5AE-494C-9CA1-777D90ECFD83}" dt="2020-12-08T14:36:41.522" v="174" actId="1076"/>
          <ac:spMkLst>
            <pc:docMk/>
            <pc:sldMk cId="2464558877" sldId="267"/>
            <ac:spMk id="52" creationId="{D45A0C46-95FB-427E-8248-62FF6A7192B9}"/>
          </ac:spMkLst>
        </pc:spChg>
        <pc:spChg chg="add mod">
          <ac:chgData name="Alve Rybom" userId="66ce8831-b8b2-4594-80e5-7e73a63b48a4" providerId="ADAL" clId="{E32CB004-E5AE-494C-9CA1-777D90ECFD83}" dt="2020-12-08T14:36:41.522" v="174" actId="1076"/>
          <ac:spMkLst>
            <pc:docMk/>
            <pc:sldMk cId="2464558877" sldId="267"/>
            <ac:spMk id="53" creationId="{E8DFFA7E-8FD1-4E64-99FC-AECCC9088E28}"/>
          </ac:spMkLst>
        </pc:spChg>
        <pc:spChg chg="add mod">
          <ac:chgData name="Alve Rybom" userId="66ce8831-b8b2-4594-80e5-7e73a63b48a4" providerId="ADAL" clId="{E32CB004-E5AE-494C-9CA1-777D90ECFD83}" dt="2020-12-08T14:36:41.522" v="174" actId="1076"/>
          <ac:spMkLst>
            <pc:docMk/>
            <pc:sldMk cId="2464558877" sldId="267"/>
            <ac:spMk id="54" creationId="{335034DA-B085-4ADE-92E4-2A40A58B0B20}"/>
          </ac:spMkLst>
        </pc:spChg>
        <pc:spChg chg="add mod">
          <ac:chgData name="Alve Rybom" userId="66ce8831-b8b2-4594-80e5-7e73a63b48a4" providerId="ADAL" clId="{E32CB004-E5AE-494C-9CA1-777D90ECFD83}" dt="2020-12-08T14:36:41.522" v="174" actId="1076"/>
          <ac:spMkLst>
            <pc:docMk/>
            <pc:sldMk cId="2464558877" sldId="267"/>
            <ac:spMk id="55" creationId="{A25CB769-7BB7-41CD-9F2D-D5A94AC3E352}"/>
          </ac:spMkLst>
        </pc:spChg>
        <pc:spChg chg="add mod">
          <ac:chgData name="Alve Rybom" userId="66ce8831-b8b2-4594-80e5-7e73a63b48a4" providerId="ADAL" clId="{E32CB004-E5AE-494C-9CA1-777D90ECFD83}" dt="2020-12-08T14:36:41.522" v="174" actId="1076"/>
          <ac:spMkLst>
            <pc:docMk/>
            <pc:sldMk cId="2464558877" sldId="267"/>
            <ac:spMk id="56" creationId="{B72FAC37-A7A0-4805-84B7-A84987915FDF}"/>
          </ac:spMkLst>
        </pc:spChg>
        <pc:spChg chg="add mod">
          <ac:chgData name="Alve Rybom" userId="66ce8831-b8b2-4594-80e5-7e73a63b48a4" providerId="ADAL" clId="{E32CB004-E5AE-494C-9CA1-777D90ECFD83}" dt="2020-12-08T14:36:41.522" v="174" actId="1076"/>
          <ac:spMkLst>
            <pc:docMk/>
            <pc:sldMk cId="2464558877" sldId="267"/>
            <ac:spMk id="57" creationId="{62D4DB8F-2B93-40DB-83C3-B2973485D90B}"/>
          </ac:spMkLst>
        </pc:spChg>
        <pc:spChg chg="add mod">
          <ac:chgData name="Alve Rybom" userId="66ce8831-b8b2-4594-80e5-7e73a63b48a4" providerId="ADAL" clId="{E32CB004-E5AE-494C-9CA1-777D90ECFD83}" dt="2020-12-08T14:36:41.522" v="174" actId="1076"/>
          <ac:spMkLst>
            <pc:docMk/>
            <pc:sldMk cId="2464558877" sldId="267"/>
            <ac:spMk id="58" creationId="{AD3F959C-F78D-476B-AC1E-739A6ECCB4FE}"/>
          </ac:spMkLst>
        </pc:spChg>
        <pc:spChg chg="add mod">
          <ac:chgData name="Alve Rybom" userId="66ce8831-b8b2-4594-80e5-7e73a63b48a4" providerId="ADAL" clId="{E32CB004-E5AE-494C-9CA1-777D90ECFD83}" dt="2020-12-08T14:36:41.522" v="174" actId="1076"/>
          <ac:spMkLst>
            <pc:docMk/>
            <pc:sldMk cId="2464558877" sldId="267"/>
            <ac:spMk id="59" creationId="{2BE82EF0-5D96-4191-9E82-35B46F3208DB}"/>
          </ac:spMkLst>
        </pc:spChg>
        <pc:spChg chg="add mod">
          <ac:chgData name="Alve Rybom" userId="66ce8831-b8b2-4594-80e5-7e73a63b48a4" providerId="ADAL" clId="{E32CB004-E5AE-494C-9CA1-777D90ECFD83}" dt="2020-12-08T14:36:41.522" v="174" actId="1076"/>
          <ac:spMkLst>
            <pc:docMk/>
            <pc:sldMk cId="2464558877" sldId="267"/>
            <ac:spMk id="60" creationId="{0D0F321D-3427-44C8-89F5-37859FDA7AA2}"/>
          </ac:spMkLst>
        </pc:spChg>
        <pc:spChg chg="add mod">
          <ac:chgData name="Alve Rybom" userId="66ce8831-b8b2-4594-80e5-7e73a63b48a4" providerId="ADAL" clId="{E32CB004-E5AE-494C-9CA1-777D90ECFD83}" dt="2020-12-08T14:36:41.522" v="174" actId="1076"/>
          <ac:spMkLst>
            <pc:docMk/>
            <pc:sldMk cId="2464558877" sldId="267"/>
            <ac:spMk id="61" creationId="{6B236B13-BA3E-49C0-A36A-E95BA9EA285A}"/>
          </ac:spMkLst>
        </pc:spChg>
        <pc:spChg chg="add mod">
          <ac:chgData name="Alve Rybom" userId="66ce8831-b8b2-4594-80e5-7e73a63b48a4" providerId="ADAL" clId="{E32CB004-E5AE-494C-9CA1-777D90ECFD83}" dt="2020-12-08T14:36:41.522" v="174" actId="1076"/>
          <ac:spMkLst>
            <pc:docMk/>
            <pc:sldMk cId="2464558877" sldId="267"/>
            <ac:spMk id="62" creationId="{44CEA005-E744-4CF9-AA59-9CE657B3DB4B}"/>
          </ac:spMkLst>
        </pc:spChg>
        <pc:spChg chg="add mod">
          <ac:chgData name="Alve Rybom" userId="66ce8831-b8b2-4594-80e5-7e73a63b48a4" providerId="ADAL" clId="{E32CB004-E5AE-494C-9CA1-777D90ECFD83}" dt="2020-12-08T14:36:41.522" v="174" actId="1076"/>
          <ac:spMkLst>
            <pc:docMk/>
            <pc:sldMk cId="2464558877" sldId="267"/>
            <ac:spMk id="63" creationId="{6782AC3A-6993-41EC-8A69-679CC3D7115D}"/>
          </ac:spMkLst>
        </pc:spChg>
        <pc:spChg chg="add mod">
          <ac:chgData name="Alve Rybom" userId="66ce8831-b8b2-4594-80e5-7e73a63b48a4" providerId="ADAL" clId="{E32CB004-E5AE-494C-9CA1-777D90ECFD83}" dt="2020-12-08T14:36:41.522" v="174" actId="1076"/>
          <ac:spMkLst>
            <pc:docMk/>
            <pc:sldMk cId="2464558877" sldId="267"/>
            <ac:spMk id="64" creationId="{9FA38DFD-94C1-4875-BAD6-CA22CD6B5E37}"/>
          </ac:spMkLst>
        </pc:spChg>
        <pc:spChg chg="add mod">
          <ac:chgData name="Alve Rybom" userId="66ce8831-b8b2-4594-80e5-7e73a63b48a4" providerId="ADAL" clId="{E32CB004-E5AE-494C-9CA1-777D90ECFD83}" dt="2020-12-08T14:36:41.522" v="174" actId="1076"/>
          <ac:spMkLst>
            <pc:docMk/>
            <pc:sldMk cId="2464558877" sldId="267"/>
            <ac:spMk id="65" creationId="{D423F306-F903-4B6D-B4BF-5700BD5A220D}"/>
          </ac:spMkLst>
        </pc:spChg>
        <pc:spChg chg="add mod">
          <ac:chgData name="Alve Rybom" userId="66ce8831-b8b2-4594-80e5-7e73a63b48a4" providerId="ADAL" clId="{E32CB004-E5AE-494C-9CA1-777D90ECFD83}" dt="2020-12-08T14:36:41.522" v="174" actId="1076"/>
          <ac:spMkLst>
            <pc:docMk/>
            <pc:sldMk cId="2464558877" sldId="267"/>
            <ac:spMk id="66" creationId="{E7A1E5F0-649B-4D93-BA77-816F9BF18AF5}"/>
          </ac:spMkLst>
        </pc:spChg>
        <pc:graphicFrameChg chg="add del">
          <ac:chgData name="Alve Rybom" userId="66ce8831-b8b2-4594-80e5-7e73a63b48a4" providerId="ADAL" clId="{E32CB004-E5AE-494C-9CA1-777D90ECFD83}" dt="2020-12-08T14:33:53.321" v="150" actId="26606"/>
          <ac:graphicFrameMkLst>
            <pc:docMk/>
            <pc:sldMk cId="2464558877" sldId="267"/>
            <ac:graphicFrameMk id="68" creationId="{E957D9C7-2CFC-48BA-A334-306489B72075}"/>
          </ac:graphicFrameMkLst>
        </pc:graphicFrameChg>
        <pc:graphicFrameChg chg="add del">
          <ac:chgData name="Alve Rybom" userId="66ce8831-b8b2-4594-80e5-7e73a63b48a4" providerId="ADAL" clId="{E32CB004-E5AE-494C-9CA1-777D90ECFD83}" dt="2020-12-08T14:33:55.317" v="152" actId="26606"/>
          <ac:graphicFrameMkLst>
            <pc:docMk/>
            <pc:sldMk cId="2464558877" sldId="267"/>
            <ac:graphicFrameMk id="70" creationId="{5318B240-CAF4-4224-9C50-537E7F536F7F}"/>
          </ac:graphicFrameMkLst>
        </pc:graphicFrameChg>
        <pc:graphicFrameChg chg="add del">
          <ac:chgData name="Alve Rybom" userId="66ce8831-b8b2-4594-80e5-7e73a63b48a4" providerId="ADAL" clId="{E32CB004-E5AE-494C-9CA1-777D90ECFD83}" dt="2020-12-08T14:33:57.072" v="154" actId="26606"/>
          <ac:graphicFrameMkLst>
            <pc:docMk/>
            <pc:sldMk cId="2464558877" sldId="267"/>
            <ac:graphicFrameMk id="72" creationId="{45D50673-358B-4575-A0D9-5F582A70C982}"/>
          </ac:graphicFrameMkLst>
        </pc:graphicFrameChg>
        <pc:graphicFrameChg chg="add del">
          <ac:chgData name="Alve Rybom" userId="66ce8831-b8b2-4594-80e5-7e73a63b48a4" providerId="ADAL" clId="{E32CB004-E5AE-494C-9CA1-777D90ECFD83}" dt="2020-12-08T14:33:59.846" v="156" actId="26606"/>
          <ac:graphicFrameMkLst>
            <pc:docMk/>
            <pc:sldMk cId="2464558877" sldId="267"/>
            <ac:graphicFrameMk id="74" creationId="{2EBBAD07-31D7-44D4-B994-803FF50C8A54}"/>
          </ac:graphicFrameMkLst>
        </pc:graphicFrameChg>
        <pc:graphicFrameChg chg="add del">
          <ac:chgData name="Alve Rybom" userId="66ce8831-b8b2-4594-80e5-7e73a63b48a4" providerId="ADAL" clId="{E32CB004-E5AE-494C-9CA1-777D90ECFD83}" dt="2020-12-08T14:34:14.273" v="158" actId="26606"/>
          <ac:graphicFrameMkLst>
            <pc:docMk/>
            <pc:sldMk cId="2464558877" sldId="267"/>
            <ac:graphicFrameMk id="76" creationId="{E957D9C7-2CFC-48BA-A334-306489B72075}"/>
          </ac:graphicFrameMkLst>
        </pc:graphicFrameChg>
        <pc:graphicFrameChg chg="add del mod">
          <ac:chgData name="Alve Rybom" userId="66ce8831-b8b2-4594-80e5-7e73a63b48a4" providerId="ADAL" clId="{E32CB004-E5AE-494C-9CA1-777D90ECFD83}" dt="2020-12-08T15:18:44.801" v="525" actId="2711"/>
          <ac:graphicFrameMkLst>
            <pc:docMk/>
            <pc:sldMk cId="2464558877" sldId="267"/>
            <ac:graphicFrameMk id="78" creationId="{5318B240-CAF4-4224-9C50-537E7F536F7F}"/>
          </ac:graphicFrameMkLst>
        </pc:graphicFrameChg>
      </pc:sldChg>
      <pc:sldChg chg="new del">
        <pc:chgData name="Alve Rybom" userId="66ce8831-b8b2-4594-80e5-7e73a63b48a4" providerId="ADAL" clId="{E32CB004-E5AE-494C-9CA1-777D90ECFD83}" dt="2020-12-08T14:37:17.036" v="176" actId="680"/>
        <pc:sldMkLst>
          <pc:docMk/>
          <pc:sldMk cId="1142405952" sldId="268"/>
        </pc:sldMkLst>
      </pc:sldChg>
      <pc:sldChg chg="addSp delSp modSp add mod ord setBg modClrScheme chgLayout modNotesTx">
        <pc:chgData name="Alve Rybom" userId="66ce8831-b8b2-4594-80e5-7e73a63b48a4" providerId="ADAL" clId="{E32CB004-E5AE-494C-9CA1-777D90ECFD83}" dt="2020-12-09T12:59:14.978" v="1454" actId="20577"/>
        <pc:sldMkLst>
          <pc:docMk/>
          <pc:sldMk cId="3515734656" sldId="268"/>
        </pc:sldMkLst>
        <pc:spChg chg="mod ord">
          <ac:chgData name="Alve Rybom" userId="66ce8831-b8b2-4594-80e5-7e73a63b48a4" providerId="ADAL" clId="{E32CB004-E5AE-494C-9CA1-777D90ECFD83}" dt="2020-12-08T14:49:52.793" v="363" actId="1076"/>
          <ac:spMkLst>
            <pc:docMk/>
            <pc:sldMk cId="3515734656" sldId="268"/>
            <ac:spMk id="2" creationId="{7C743E71-B8D7-4C4A-A01C-61DE96760A72}"/>
          </ac:spMkLst>
        </pc:spChg>
        <pc:spChg chg="del">
          <ac:chgData name="Alve Rybom" userId="66ce8831-b8b2-4594-80e5-7e73a63b48a4" providerId="ADAL" clId="{E32CB004-E5AE-494C-9CA1-777D90ECFD83}" dt="2020-12-08T14:46:43.800" v="262" actId="478"/>
          <ac:spMkLst>
            <pc:docMk/>
            <pc:sldMk cId="3515734656" sldId="268"/>
            <ac:spMk id="3" creationId="{569B1BF9-0FD8-469B-9A08-AC4545AA2202}"/>
          </ac:spMkLst>
        </pc:spChg>
        <pc:spChg chg="mod ord">
          <ac:chgData name="Alve Rybom" userId="66ce8831-b8b2-4594-80e5-7e73a63b48a4" providerId="ADAL" clId="{E32CB004-E5AE-494C-9CA1-777D90ECFD83}" dt="2020-12-08T14:49:01.030" v="361" actId="26606"/>
          <ac:spMkLst>
            <pc:docMk/>
            <pc:sldMk cId="3515734656" sldId="268"/>
            <ac:spMk id="5" creationId="{E136919E-677E-B048-9036-89FFE8A4CD33}"/>
          </ac:spMkLst>
        </pc:spChg>
        <pc:spChg chg="mod ord">
          <ac:chgData name="Alve Rybom" userId="66ce8831-b8b2-4594-80e5-7e73a63b48a4" providerId="ADAL" clId="{E32CB004-E5AE-494C-9CA1-777D90ECFD83}" dt="2020-12-08T14:49:01.030" v="361" actId="26606"/>
          <ac:spMkLst>
            <pc:docMk/>
            <pc:sldMk cId="3515734656" sldId="268"/>
            <ac:spMk id="6" creationId="{7E960157-2DF2-8341-9390-927A3BE3AEBA}"/>
          </ac:spMkLst>
        </pc:spChg>
        <pc:spChg chg="del">
          <ac:chgData name="Alve Rybom" userId="66ce8831-b8b2-4594-80e5-7e73a63b48a4" providerId="ADAL" clId="{E32CB004-E5AE-494C-9CA1-777D90ECFD83}" dt="2020-12-08T14:46:41.904" v="260" actId="478"/>
          <ac:spMkLst>
            <pc:docMk/>
            <pc:sldMk cId="3515734656" sldId="268"/>
            <ac:spMk id="8" creationId="{7A7D38CB-39C9-BE47-8C45-6AFBF7BCBA2E}"/>
          </ac:spMkLst>
        </pc:spChg>
        <pc:spChg chg="del mod">
          <ac:chgData name="Alve Rybom" userId="66ce8831-b8b2-4594-80e5-7e73a63b48a4" providerId="ADAL" clId="{E32CB004-E5AE-494C-9CA1-777D90ECFD83}" dt="2020-12-08T14:57:41.017" v="447" actId="478"/>
          <ac:spMkLst>
            <pc:docMk/>
            <pc:sldMk cId="3515734656" sldId="268"/>
            <ac:spMk id="10" creationId="{C2FD0998-3D3C-0A4A-8F3F-CB2A0CCD1022}"/>
          </ac:spMkLst>
        </pc:spChg>
        <pc:spChg chg="del">
          <ac:chgData name="Alve Rybom" userId="66ce8831-b8b2-4594-80e5-7e73a63b48a4" providerId="ADAL" clId="{E32CB004-E5AE-494C-9CA1-777D90ECFD83}" dt="2020-12-08T14:46:41.904" v="260" actId="478"/>
          <ac:spMkLst>
            <pc:docMk/>
            <pc:sldMk cId="3515734656" sldId="268"/>
            <ac:spMk id="12" creationId="{CF582167-E0C9-E041-B1D0-32269C3407F2}"/>
          </ac:spMkLst>
        </pc:spChg>
        <pc:spChg chg="del mod">
          <ac:chgData name="Alve Rybom" userId="66ce8831-b8b2-4594-80e5-7e73a63b48a4" providerId="ADAL" clId="{E32CB004-E5AE-494C-9CA1-777D90ECFD83}" dt="2020-12-08T14:57:42.183" v="448" actId="478"/>
          <ac:spMkLst>
            <pc:docMk/>
            <pc:sldMk cId="3515734656" sldId="268"/>
            <ac:spMk id="14" creationId="{4B990FDA-55E8-954E-92BB-F7A712354123}"/>
          </ac:spMkLst>
        </pc:spChg>
        <pc:spChg chg="del">
          <ac:chgData name="Alve Rybom" userId="66ce8831-b8b2-4594-80e5-7e73a63b48a4" providerId="ADAL" clId="{E32CB004-E5AE-494C-9CA1-777D90ECFD83}" dt="2020-12-08T14:46:41.904" v="260" actId="478"/>
          <ac:spMkLst>
            <pc:docMk/>
            <pc:sldMk cId="3515734656" sldId="268"/>
            <ac:spMk id="15" creationId="{5F3EDF2B-A36C-734C-8383-D09D45C412F9}"/>
          </ac:spMkLst>
        </pc:spChg>
        <pc:spChg chg="del mod">
          <ac:chgData name="Alve Rybom" userId="66ce8831-b8b2-4594-80e5-7e73a63b48a4" providerId="ADAL" clId="{E32CB004-E5AE-494C-9CA1-777D90ECFD83}" dt="2020-12-08T14:57:36.143" v="444" actId="478"/>
          <ac:spMkLst>
            <pc:docMk/>
            <pc:sldMk cId="3515734656" sldId="268"/>
            <ac:spMk id="17" creationId="{AC0C53AE-DA2C-D64D-BACF-444D84C8F46C}"/>
          </ac:spMkLst>
        </pc:spChg>
        <pc:spChg chg="add del">
          <ac:chgData name="Alve Rybom" userId="66ce8831-b8b2-4594-80e5-7e73a63b48a4" providerId="ADAL" clId="{E32CB004-E5AE-494C-9CA1-777D90ECFD83}" dt="2020-12-08T14:48:40.556" v="343" actId="26606"/>
          <ac:spMkLst>
            <pc:docMk/>
            <pc:sldMk cId="3515734656" sldId="268"/>
            <ac:spMk id="19" creationId="{327D73B4-9F5C-4A64-A179-51B9500CB8B5}"/>
          </ac:spMkLst>
        </pc:spChg>
        <pc:spChg chg="add del">
          <ac:chgData name="Alve Rybom" userId="66ce8831-b8b2-4594-80e5-7e73a63b48a4" providerId="ADAL" clId="{E32CB004-E5AE-494C-9CA1-777D90ECFD83}" dt="2020-12-08T14:48:40.556" v="343" actId="26606"/>
          <ac:spMkLst>
            <pc:docMk/>
            <pc:sldMk cId="3515734656" sldId="268"/>
            <ac:spMk id="24" creationId="{C1F06963-6374-4B48-844F-071A9BAAAE02}"/>
          </ac:spMkLst>
        </pc:spChg>
        <pc:spChg chg="add del">
          <ac:chgData name="Alve Rybom" userId="66ce8831-b8b2-4594-80e5-7e73a63b48a4" providerId="ADAL" clId="{E32CB004-E5AE-494C-9CA1-777D90ECFD83}" dt="2020-12-08T14:48:40.556" v="343" actId="26606"/>
          <ac:spMkLst>
            <pc:docMk/>
            <pc:sldMk cId="3515734656" sldId="268"/>
            <ac:spMk id="26" creationId="{6CB927A4-E432-4310-9CD5-E89FF5063179}"/>
          </ac:spMkLst>
        </pc:spChg>
        <pc:spChg chg="add del">
          <ac:chgData name="Alve Rybom" userId="66ce8831-b8b2-4594-80e5-7e73a63b48a4" providerId="ADAL" clId="{E32CB004-E5AE-494C-9CA1-777D90ECFD83}" dt="2020-12-08T14:48:40.556" v="343" actId="26606"/>
          <ac:spMkLst>
            <pc:docMk/>
            <pc:sldMk cId="3515734656" sldId="268"/>
            <ac:spMk id="28" creationId="{1453BF6C-B012-48B7-B4E8-6D7AC7C27D02}"/>
          </ac:spMkLst>
        </pc:spChg>
        <pc:spChg chg="add del">
          <ac:chgData name="Alve Rybom" userId="66ce8831-b8b2-4594-80e5-7e73a63b48a4" providerId="ADAL" clId="{E32CB004-E5AE-494C-9CA1-777D90ECFD83}" dt="2020-12-08T14:48:40.556" v="343" actId="26606"/>
          <ac:spMkLst>
            <pc:docMk/>
            <pc:sldMk cId="3515734656" sldId="268"/>
            <ac:spMk id="30" creationId="{E3020543-B24B-4EC4-8FFC-8DD88EEA91A8}"/>
          </ac:spMkLst>
        </pc:spChg>
        <pc:spChg chg="add del">
          <ac:chgData name="Alve Rybom" userId="66ce8831-b8b2-4594-80e5-7e73a63b48a4" providerId="ADAL" clId="{E32CB004-E5AE-494C-9CA1-777D90ECFD83}" dt="2020-12-08T14:48:41.443" v="345" actId="26606"/>
          <ac:spMkLst>
            <pc:docMk/>
            <pc:sldMk cId="3515734656" sldId="268"/>
            <ac:spMk id="34" creationId="{A9CB0874-88B8-43D3-B0B6-C32F790F790D}"/>
          </ac:spMkLst>
        </pc:spChg>
        <pc:spChg chg="add del">
          <ac:chgData name="Alve Rybom" userId="66ce8831-b8b2-4594-80e5-7e73a63b48a4" providerId="ADAL" clId="{E32CB004-E5AE-494C-9CA1-777D90ECFD83}" dt="2020-12-08T14:48:42.791" v="347" actId="26606"/>
          <ac:spMkLst>
            <pc:docMk/>
            <pc:sldMk cId="3515734656" sldId="268"/>
            <ac:spMk id="40" creationId="{777A147A-9ED8-46B4-8660-1B3C2AA880B5}"/>
          </ac:spMkLst>
        </pc:spChg>
        <pc:spChg chg="add del">
          <ac:chgData name="Alve Rybom" userId="66ce8831-b8b2-4594-80e5-7e73a63b48a4" providerId="ADAL" clId="{E32CB004-E5AE-494C-9CA1-777D90ECFD83}" dt="2020-12-08T14:48:42.791" v="347" actId="26606"/>
          <ac:spMkLst>
            <pc:docMk/>
            <pc:sldMk cId="3515734656" sldId="268"/>
            <ac:spMk id="41" creationId="{5D6C15A0-C087-4593-8414-2B4EC1CDC3DE}"/>
          </ac:spMkLst>
        </pc:spChg>
        <pc:spChg chg="add del">
          <ac:chgData name="Alve Rybom" userId="66ce8831-b8b2-4594-80e5-7e73a63b48a4" providerId="ADAL" clId="{E32CB004-E5AE-494C-9CA1-777D90ECFD83}" dt="2020-12-08T14:48:44.501" v="349" actId="26606"/>
          <ac:spMkLst>
            <pc:docMk/>
            <pc:sldMk cId="3515734656" sldId="268"/>
            <ac:spMk id="43" creationId="{98DDA986-B6EE-4642-AC60-0490373E69D0}"/>
          </ac:spMkLst>
        </pc:spChg>
        <pc:spChg chg="add del">
          <ac:chgData name="Alve Rybom" userId="66ce8831-b8b2-4594-80e5-7e73a63b48a4" providerId="ADAL" clId="{E32CB004-E5AE-494C-9CA1-777D90ECFD83}" dt="2020-12-08T14:48:44.501" v="349" actId="26606"/>
          <ac:spMkLst>
            <pc:docMk/>
            <pc:sldMk cId="3515734656" sldId="268"/>
            <ac:spMk id="44" creationId="{80B62878-12EF-4E97-A284-47BAFC30DA2E}"/>
          </ac:spMkLst>
        </pc:spChg>
        <pc:spChg chg="add del">
          <ac:chgData name="Alve Rybom" userId="66ce8831-b8b2-4594-80e5-7e73a63b48a4" providerId="ADAL" clId="{E32CB004-E5AE-494C-9CA1-777D90ECFD83}" dt="2020-12-08T14:48:44.501" v="349" actId="26606"/>
          <ac:spMkLst>
            <pc:docMk/>
            <pc:sldMk cId="3515734656" sldId="268"/>
            <ac:spMk id="45" creationId="{6D79188D-1ED5-4705-B8C7-5D6FB7670AB3}"/>
          </ac:spMkLst>
        </pc:spChg>
        <pc:spChg chg="add del">
          <ac:chgData name="Alve Rybom" userId="66ce8831-b8b2-4594-80e5-7e73a63b48a4" providerId="ADAL" clId="{E32CB004-E5AE-494C-9CA1-777D90ECFD83}" dt="2020-12-08T14:48:46.642" v="351" actId="26606"/>
          <ac:spMkLst>
            <pc:docMk/>
            <pc:sldMk cId="3515734656" sldId="268"/>
            <ac:spMk id="47" creationId="{158EC00F-588E-432C-8F82-DB3E1AE949F6}"/>
          </ac:spMkLst>
        </pc:spChg>
        <pc:spChg chg="add del">
          <ac:chgData name="Alve Rybom" userId="66ce8831-b8b2-4594-80e5-7e73a63b48a4" providerId="ADAL" clId="{E32CB004-E5AE-494C-9CA1-777D90ECFD83}" dt="2020-12-08T14:48:46.642" v="351" actId="26606"/>
          <ac:spMkLst>
            <pc:docMk/>
            <pc:sldMk cId="3515734656" sldId="268"/>
            <ac:spMk id="50" creationId="{8D4A5182-274C-4753-9B1B-DB45563F7B97}"/>
          </ac:spMkLst>
        </pc:spChg>
        <pc:spChg chg="add del">
          <ac:chgData name="Alve Rybom" userId="66ce8831-b8b2-4594-80e5-7e73a63b48a4" providerId="ADAL" clId="{E32CB004-E5AE-494C-9CA1-777D90ECFD83}" dt="2020-12-08T14:48:47.591" v="353" actId="26606"/>
          <ac:spMkLst>
            <pc:docMk/>
            <pc:sldMk cId="3515734656" sldId="268"/>
            <ac:spMk id="52" creationId="{AFA67CD3-AB4E-4A7A-BEB8-53C445D8C44E}"/>
          </ac:spMkLst>
        </pc:spChg>
        <pc:spChg chg="add del">
          <ac:chgData name="Alve Rybom" userId="66ce8831-b8b2-4594-80e5-7e73a63b48a4" providerId="ADAL" clId="{E32CB004-E5AE-494C-9CA1-777D90ECFD83}" dt="2020-12-08T14:48:47.591" v="353" actId="26606"/>
          <ac:spMkLst>
            <pc:docMk/>
            <pc:sldMk cId="3515734656" sldId="268"/>
            <ac:spMk id="54" creationId="{339C8D78-A644-462F-B674-F440635E5353}"/>
          </ac:spMkLst>
        </pc:spChg>
        <pc:spChg chg="add del">
          <ac:chgData name="Alve Rybom" userId="66ce8831-b8b2-4594-80e5-7e73a63b48a4" providerId="ADAL" clId="{E32CB004-E5AE-494C-9CA1-777D90ECFD83}" dt="2020-12-08T14:48:53.237" v="359" actId="26606"/>
          <ac:spMkLst>
            <pc:docMk/>
            <pc:sldMk cId="3515734656" sldId="268"/>
            <ac:spMk id="61" creationId="{B95B9BA8-1D69-4796-85F5-B6D0BD52354B}"/>
          </ac:spMkLst>
        </pc:spChg>
        <pc:spChg chg="add del mod">
          <ac:chgData name="Alve Rybom" userId="66ce8831-b8b2-4594-80e5-7e73a63b48a4" providerId="ADAL" clId="{E32CB004-E5AE-494C-9CA1-777D90ECFD83}" dt="2020-12-08T15:45:51.636" v="644" actId="478"/>
          <ac:spMkLst>
            <pc:docMk/>
            <pc:sldMk cId="3515734656" sldId="268"/>
            <ac:spMk id="68" creationId="{F3111C75-8E71-484F-8527-69B27F617AD8}"/>
          </ac:spMkLst>
        </pc:spChg>
        <pc:spChg chg="add del">
          <ac:chgData name="Alve Rybom" userId="66ce8831-b8b2-4594-80e5-7e73a63b48a4" providerId="ADAL" clId="{E32CB004-E5AE-494C-9CA1-777D90ECFD83}" dt="2020-12-08T14:49:01.030" v="361" actId="26606"/>
          <ac:spMkLst>
            <pc:docMk/>
            <pc:sldMk cId="3515734656" sldId="268"/>
            <ac:spMk id="69" creationId="{327D73B4-9F5C-4A64-A179-51B9500CB8B5}"/>
          </ac:spMkLst>
        </pc:spChg>
        <pc:spChg chg="add del">
          <ac:chgData name="Alve Rybom" userId="66ce8831-b8b2-4594-80e5-7e73a63b48a4" providerId="ADAL" clId="{E32CB004-E5AE-494C-9CA1-777D90ECFD83}" dt="2020-12-08T14:49:01.030" v="361" actId="26606"/>
          <ac:spMkLst>
            <pc:docMk/>
            <pc:sldMk cId="3515734656" sldId="268"/>
            <ac:spMk id="70" creationId="{C1F06963-6374-4B48-844F-071A9BAAAE02}"/>
          </ac:spMkLst>
        </pc:spChg>
        <pc:spChg chg="add del">
          <ac:chgData name="Alve Rybom" userId="66ce8831-b8b2-4594-80e5-7e73a63b48a4" providerId="ADAL" clId="{E32CB004-E5AE-494C-9CA1-777D90ECFD83}" dt="2020-12-08T14:49:01.030" v="361" actId="26606"/>
          <ac:spMkLst>
            <pc:docMk/>
            <pc:sldMk cId="3515734656" sldId="268"/>
            <ac:spMk id="71" creationId="{6CB927A4-E432-4310-9CD5-E89FF5063179}"/>
          </ac:spMkLst>
        </pc:spChg>
        <pc:spChg chg="add del">
          <ac:chgData name="Alve Rybom" userId="66ce8831-b8b2-4594-80e5-7e73a63b48a4" providerId="ADAL" clId="{E32CB004-E5AE-494C-9CA1-777D90ECFD83}" dt="2020-12-08T14:49:01.030" v="361" actId="26606"/>
          <ac:spMkLst>
            <pc:docMk/>
            <pc:sldMk cId="3515734656" sldId="268"/>
            <ac:spMk id="72" creationId="{1453BF6C-B012-48B7-B4E8-6D7AC7C27D02}"/>
          </ac:spMkLst>
        </pc:spChg>
        <pc:spChg chg="add del">
          <ac:chgData name="Alve Rybom" userId="66ce8831-b8b2-4594-80e5-7e73a63b48a4" providerId="ADAL" clId="{E32CB004-E5AE-494C-9CA1-777D90ECFD83}" dt="2020-12-08T14:49:01.030" v="361" actId="26606"/>
          <ac:spMkLst>
            <pc:docMk/>
            <pc:sldMk cId="3515734656" sldId="268"/>
            <ac:spMk id="73" creationId="{E3020543-B24B-4EC4-8FFC-8DD88EEA91A8}"/>
          </ac:spMkLst>
        </pc:spChg>
        <pc:spChg chg="add mod">
          <ac:chgData name="Alve Rybom" userId="66ce8831-b8b2-4594-80e5-7e73a63b48a4" providerId="ADAL" clId="{E32CB004-E5AE-494C-9CA1-777D90ECFD83}" dt="2020-12-08T16:09:39.209" v="667" actId="2085"/>
          <ac:spMkLst>
            <pc:docMk/>
            <pc:sldMk cId="3515734656" sldId="268"/>
            <ac:spMk id="81" creationId="{563DB5A1-AB36-4D5A-BC43-D761DD5360DF}"/>
          </ac:spMkLst>
        </pc:spChg>
        <pc:spChg chg="add del mod">
          <ac:chgData name="Alve Rybom" userId="66ce8831-b8b2-4594-80e5-7e73a63b48a4" providerId="ADAL" clId="{E32CB004-E5AE-494C-9CA1-777D90ECFD83}" dt="2020-12-08T16:18:39.858" v="680" actId="478"/>
          <ac:spMkLst>
            <pc:docMk/>
            <pc:sldMk cId="3515734656" sldId="268"/>
            <ac:spMk id="82" creationId="{764CF477-67DE-4632-8626-3345AA4D74B8}"/>
          </ac:spMkLst>
        </pc:spChg>
        <pc:grpChg chg="add del">
          <ac:chgData name="Alve Rybom" userId="66ce8831-b8b2-4594-80e5-7e73a63b48a4" providerId="ADAL" clId="{E32CB004-E5AE-494C-9CA1-777D90ECFD83}" dt="2020-12-08T14:48:41.443" v="345" actId="26606"/>
          <ac:grpSpMkLst>
            <pc:docMk/>
            <pc:sldMk cId="3515734656" sldId="268"/>
            <ac:grpSpMk id="35" creationId="{4BFD067A-52BE-40EE-B7CA-391830B9A265}"/>
          </ac:grpSpMkLst>
        </pc:grpChg>
        <pc:grpChg chg="add del">
          <ac:chgData name="Alve Rybom" userId="66ce8831-b8b2-4594-80e5-7e73a63b48a4" providerId="ADAL" clId="{E32CB004-E5AE-494C-9CA1-777D90ECFD83}" dt="2020-12-08T14:48:41.443" v="345" actId="26606"/>
          <ac:grpSpMkLst>
            <pc:docMk/>
            <pc:sldMk cId="3515734656" sldId="268"/>
            <ac:grpSpMk id="37" creationId="{C15B8CC4-8CCE-428F-AE7E-28D178984CEC}"/>
          </ac:grpSpMkLst>
        </pc:grpChg>
        <pc:grpChg chg="add del">
          <ac:chgData name="Alve Rybom" userId="66ce8831-b8b2-4594-80e5-7e73a63b48a4" providerId="ADAL" clId="{E32CB004-E5AE-494C-9CA1-777D90ECFD83}" dt="2020-12-08T14:48:46.642" v="351" actId="26606"/>
          <ac:grpSpMkLst>
            <pc:docMk/>
            <pc:sldMk cId="3515734656" sldId="268"/>
            <ac:grpSpMk id="48" creationId="{D9A21520-2FEE-4F9B-A7BD-F5F7439E15B0}"/>
          </ac:grpSpMkLst>
        </pc:grpChg>
        <pc:grpChg chg="add del">
          <ac:chgData name="Alve Rybom" userId="66ce8831-b8b2-4594-80e5-7e73a63b48a4" providerId="ADAL" clId="{E32CB004-E5AE-494C-9CA1-777D90ECFD83}" dt="2020-12-08T14:48:53.237" v="359" actId="26606"/>
          <ac:grpSpMkLst>
            <pc:docMk/>
            <pc:sldMk cId="3515734656" sldId="268"/>
            <ac:grpSpMk id="62" creationId="{5F892E19-92E7-4BB2-8C3F-DBDFE8D9D324}"/>
          </ac:grpSpMkLst>
        </pc:grpChg>
        <pc:graphicFrameChg chg="add del modGraphic">
          <ac:chgData name="Alve Rybom" userId="66ce8831-b8b2-4594-80e5-7e73a63b48a4" providerId="ADAL" clId="{E32CB004-E5AE-494C-9CA1-777D90ECFD83}" dt="2020-12-08T14:51:09.667" v="365" actId="1032"/>
          <ac:graphicFrameMkLst>
            <pc:docMk/>
            <pc:sldMk cId="3515734656" sldId="268"/>
            <ac:graphicFrameMk id="4" creationId="{1830B7D4-F5F8-4799-8A8C-5301B14D6BB7}"/>
          </ac:graphicFrameMkLst>
        </pc:graphicFrameChg>
        <pc:graphicFrameChg chg="add mod modGraphic">
          <ac:chgData name="Alve Rybom" userId="66ce8831-b8b2-4594-80e5-7e73a63b48a4" providerId="ADAL" clId="{E32CB004-E5AE-494C-9CA1-777D90ECFD83}" dt="2020-12-09T10:02:46.489" v="755" actId="2084"/>
          <ac:graphicFrameMkLst>
            <pc:docMk/>
            <pc:sldMk cId="3515734656" sldId="268"/>
            <ac:graphicFrameMk id="9" creationId="{17BED435-8519-4AFE-8A22-53509A18A00E}"/>
          </ac:graphicFrameMkLst>
        </pc:graphicFrameChg>
        <pc:picChg chg="del">
          <ac:chgData name="Alve Rybom" userId="66ce8831-b8b2-4594-80e5-7e73a63b48a4" providerId="ADAL" clId="{E32CB004-E5AE-494C-9CA1-777D90ECFD83}" dt="2020-12-08T14:46:42.976" v="261" actId="478"/>
          <ac:picMkLst>
            <pc:docMk/>
            <pc:sldMk cId="3515734656" sldId="268"/>
            <ac:picMk id="11" creationId="{9D14DDA4-2237-EB44-B65A-BB179EF11D51}"/>
          </ac:picMkLst>
        </pc:picChg>
        <pc:picChg chg="add mod ord">
          <ac:chgData name="Alve Rybom" userId="66ce8831-b8b2-4594-80e5-7e73a63b48a4" providerId="ADAL" clId="{E32CB004-E5AE-494C-9CA1-777D90ECFD83}" dt="2020-12-09T10:02:22.169" v="753" actId="167"/>
          <ac:picMkLst>
            <pc:docMk/>
            <pc:sldMk cId="3515734656" sldId="268"/>
            <ac:picMk id="11" creationId="{A8A89CAE-5328-42B2-AB47-071BC2E77BE5}"/>
          </ac:picMkLst>
        </pc:picChg>
        <pc:picChg chg="add mod ord">
          <ac:chgData name="Alve Rybom" userId="66ce8831-b8b2-4594-80e5-7e73a63b48a4" providerId="ADAL" clId="{E32CB004-E5AE-494C-9CA1-777D90ECFD83}" dt="2020-12-09T10:03:12.392" v="764" actId="167"/>
          <ac:picMkLst>
            <pc:docMk/>
            <pc:sldMk cId="3515734656" sldId="268"/>
            <ac:picMk id="12" creationId="{EE0FA664-269D-40F2-AF95-2BAD5E13F531}"/>
          </ac:picMkLst>
        </pc:picChg>
        <pc:picChg chg="add mod">
          <ac:chgData name="Alve Rybom" userId="66ce8831-b8b2-4594-80e5-7e73a63b48a4" providerId="ADAL" clId="{E32CB004-E5AE-494C-9CA1-777D90ECFD83}" dt="2020-12-09T09:58:32.271" v="718" actId="207"/>
          <ac:picMkLst>
            <pc:docMk/>
            <pc:sldMk cId="3515734656" sldId="268"/>
            <ac:picMk id="16" creationId="{ADF98426-28B2-4DA5-9920-24345E56A073}"/>
          </ac:picMkLst>
        </pc:picChg>
        <pc:picChg chg="del">
          <ac:chgData name="Alve Rybom" userId="66ce8831-b8b2-4594-80e5-7e73a63b48a4" providerId="ADAL" clId="{E32CB004-E5AE-494C-9CA1-777D90ECFD83}" dt="2020-12-08T14:46:41.904" v="260" actId="478"/>
          <ac:picMkLst>
            <pc:docMk/>
            <pc:sldMk cId="3515734656" sldId="268"/>
            <ac:picMk id="18" creationId="{3F86CA06-A507-384D-9916-2A2AA7CD9051}"/>
          </ac:picMkLst>
        </pc:picChg>
        <pc:picChg chg="del">
          <ac:chgData name="Alve Rybom" userId="66ce8831-b8b2-4594-80e5-7e73a63b48a4" providerId="ADAL" clId="{E32CB004-E5AE-494C-9CA1-777D90ECFD83}" dt="2020-12-08T14:46:41.904" v="260" actId="478"/>
          <ac:picMkLst>
            <pc:docMk/>
            <pc:sldMk cId="3515734656" sldId="268"/>
            <ac:picMk id="20" creationId="{6BC322B5-E8F6-BA4D-9DD0-188CDD24E7F6}"/>
          </ac:picMkLst>
        </pc:picChg>
        <pc:picChg chg="add del">
          <ac:chgData name="Alve Rybom" userId="66ce8831-b8b2-4594-80e5-7e73a63b48a4" providerId="ADAL" clId="{E32CB004-E5AE-494C-9CA1-777D90ECFD83}" dt="2020-12-08T14:48:47.591" v="353" actId="26606"/>
          <ac:picMkLst>
            <pc:docMk/>
            <pc:sldMk cId="3515734656" sldId="268"/>
            <ac:picMk id="21" creationId="{B0C54B02-F75D-46A9-B039-CCD945E7F4B6}"/>
          </ac:picMkLst>
        </pc:picChg>
        <pc:picChg chg="del">
          <ac:chgData name="Alve Rybom" userId="66ce8831-b8b2-4594-80e5-7e73a63b48a4" providerId="ADAL" clId="{E32CB004-E5AE-494C-9CA1-777D90ECFD83}" dt="2020-12-08T14:46:41.904" v="260" actId="478"/>
          <ac:picMkLst>
            <pc:docMk/>
            <pc:sldMk cId="3515734656" sldId="268"/>
            <ac:picMk id="22" creationId="{6F7AAF8C-FCC1-BD4F-A1A0-E60D9B3B0FA8}"/>
          </ac:picMkLst>
        </pc:picChg>
        <pc:picChg chg="add del mod">
          <ac:chgData name="Alve Rybom" userId="66ce8831-b8b2-4594-80e5-7e73a63b48a4" providerId="ADAL" clId="{E32CB004-E5AE-494C-9CA1-777D90ECFD83}" dt="2020-12-08T15:16:17.192" v="478" actId="478"/>
          <ac:picMkLst>
            <pc:docMk/>
            <pc:sldMk cId="3515734656" sldId="268"/>
            <ac:picMk id="42" creationId="{79B19EC5-336D-4A69-868E-C604893073A3}"/>
          </ac:picMkLst>
        </pc:picChg>
        <pc:picChg chg="add mod">
          <ac:chgData name="Alve Rybom" userId="66ce8831-b8b2-4594-80e5-7e73a63b48a4" providerId="ADAL" clId="{E32CB004-E5AE-494C-9CA1-777D90ECFD83}" dt="2020-12-09T09:58:32.271" v="718" actId="207"/>
          <ac:picMkLst>
            <pc:docMk/>
            <pc:sldMk cId="3515734656" sldId="268"/>
            <ac:picMk id="51" creationId="{AAD4B930-4498-4F78-B594-DF6FB36888D1}"/>
          </ac:picMkLst>
        </pc:picChg>
        <pc:picChg chg="add del">
          <ac:chgData name="Alve Rybom" userId="66ce8831-b8b2-4594-80e5-7e73a63b48a4" providerId="ADAL" clId="{E32CB004-E5AE-494C-9CA1-777D90ECFD83}" dt="2020-12-08T14:48:47.591" v="353" actId="26606"/>
          <ac:picMkLst>
            <pc:docMk/>
            <pc:sldMk cId="3515734656" sldId="268"/>
            <ac:picMk id="53" creationId="{07CF545F-9C2E-4446-97CD-AD92990C2B68}"/>
          </ac:picMkLst>
        </pc:picChg>
        <pc:picChg chg="add del">
          <ac:chgData name="Alve Rybom" userId="66ce8831-b8b2-4594-80e5-7e73a63b48a4" providerId="ADAL" clId="{E32CB004-E5AE-494C-9CA1-777D90ECFD83}" dt="2020-12-08T14:48:48.561" v="355" actId="26606"/>
          <ac:picMkLst>
            <pc:docMk/>
            <pc:sldMk cId="3515734656" sldId="268"/>
            <ac:picMk id="56" creationId="{F509C2C9-29B0-4C21-8C46-1702B04DAD43}"/>
          </ac:picMkLst>
        </pc:picChg>
        <pc:picChg chg="add mod">
          <ac:chgData name="Alve Rybom" userId="66ce8831-b8b2-4594-80e5-7e73a63b48a4" providerId="ADAL" clId="{E32CB004-E5AE-494C-9CA1-777D90ECFD83}" dt="2020-12-09T09:58:32.271" v="718" actId="207"/>
          <ac:picMkLst>
            <pc:docMk/>
            <pc:sldMk cId="3515734656" sldId="268"/>
            <ac:picMk id="57" creationId="{DC252B2A-972D-4725-B76F-ECF98DFDD3A3}"/>
          </ac:picMkLst>
        </pc:picChg>
        <pc:picChg chg="add del">
          <ac:chgData name="Alve Rybom" userId="66ce8831-b8b2-4594-80e5-7e73a63b48a4" providerId="ADAL" clId="{E32CB004-E5AE-494C-9CA1-777D90ECFD83}" dt="2020-12-08T14:48:49.496" v="357" actId="26606"/>
          <ac:picMkLst>
            <pc:docMk/>
            <pc:sldMk cId="3515734656" sldId="268"/>
            <ac:picMk id="58" creationId="{65336AA0-5E30-4245-A9DC-7145266B7017}"/>
          </ac:picMkLst>
        </pc:picChg>
        <pc:picChg chg="add del mod">
          <ac:chgData name="Alve Rybom" userId="66ce8831-b8b2-4594-80e5-7e73a63b48a4" providerId="ADAL" clId="{E32CB004-E5AE-494C-9CA1-777D90ECFD83}" dt="2020-12-08T15:38:11.837" v="573" actId="478"/>
          <ac:picMkLst>
            <pc:docMk/>
            <pc:sldMk cId="3515734656" sldId="268"/>
            <ac:picMk id="60" creationId="{E1B57449-8C95-4080-99D4-67A5976CE72F}"/>
          </ac:picMkLst>
        </pc:picChg>
        <pc:picChg chg="add del mod">
          <ac:chgData name="Alve Rybom" userId="66ce8831-b8b2-4594-80e5-7e73a63b48a4" providerId="ADAL" clId="{E32CB004-E5AE-494C-9CA1-777D90ECFD83}" dt="2020-12-08T15:36:12.693" v="567" actId="478"/>
          <ac:picMkLst>
            <pc:docMk/>
            <pc:sldMk cId="3515734656" sldId="268"/>
            <ac:picMk id="75" creationId="{B7CE9A44-E856-4EDC-AD41-9624C6CE3732}"/>
          </ac:picMkLst>
        </pc:picChg>
        <pc:picChg chg="add del mod modCrop">
          <ac:chgData name="Alve Rybom" userId="66ce8831-b8b2-4594-80e5-7e73a63b48a4" providerId="ADAL" clId="{E32CB004-E5AE-494C-9CA1-777D90ECFD83}" dt="2020-12-08T15:45:50.836" v="643" actId="478"/>
          <ac:picMkLst>
            <pc:docMk/>
            <pc:sldMk cId="3515734656" sldId="268"/>
            <ac:picMk id="76" creationId="{B7760B30-8339-400B-9E59-14F38B154EB4}"/>
          </ac:picMkLst>
        </pc:picChg>
        <pc:picChg chg="add del mod">
          <ac:chgData name="Alve Rybom" userId="66ce8831-b8b2-4594-80e5-7e73a63b48a4" providerId="ADAL" clId="{E32CB004-E5AE-494C-9CA1-777D90ECFD83}" dt="2020-12-08T15:46:08.812" v="649" actId="478"/>
          <ac:picMkLst>
            <pc:docMk/>
            <pc:sldMk cId="3515734656" sldId="268"/>
            <ac:picMk id="78" creationId="{0A42A7E9-ECB0-46F8-A282-29A103A06C5E}"/>
          </ac:picMkLst>
        </pc:picChg>
        <pc:picChg chg="add del mod">
          <ac:chgData name="Alve Rybom" userId="66ce8831-b8b2-4594-80e5-7e73a63b48a4" providerId="ADAL" clId="{E32CB004-E5AE-494C-9CA1-777D90ECFD83}" dt="2020-12-09T09:57:02.001" v="695" actId="478"/>
          <ac:picMkLst>
            <pc:docMk/>
            <pc:sldMk cId="3515734656" sldId="268"/>
            <ac:picMk id="80" creationId="{09A7D30A-09E5-44BB-9C85-94C6633139D4}"/>
          </ac:picMkLst>
        </pc:picChg>
        <pc:cxnChg chg="del">
          <ac:chgData name="Alve Rybom" userId="66ce8831-b8b2-4594-80e5-7e73a63b48a4" providerId="ADAL" clId="{E32CB004-E5AE-494C-9CA1-777D90ECFD83}" dt="2020-12-08T14:46:41.904" v="260" actId="478"/>
          <ac:cxnSpMkLst>
            <pc:docMk/>
            <pc:sldMk cId="3515734656" sldId="268"/>
            <ac:cxnSpMk id="7" creationId="{290EC006-2C66-AF40-B1EA-0BFB8AD1976F}"/>
          </ac:cxnSpMkLst>
        </pc:cxnChg>
        <pc:cxnChg chg="add del">
          <ac:chgData name="Alve Rybom" userId="66ce8831-b8b2-4594-80e5-7e73a63b48a4" providerId="ADAL" clId="{E32CB004-E5AE-494C-9CA1-777D90ECFD83}" dt="2020-12-08T14:48:48.561" v="355" actId="26606"/>
          <ac:cxnSpMkLst>
            <pc:docMk/>
            <pc:sldMk cId="3515734656" sldId="268"/>
            <ac:cxnSpMk id="23" creationId="{A7F400EE-A8A5-48AF-B4D6-291B52C6F0B0}"/>
          </ac:cxnSpMkLst>
        </pc:cxnChg>
        <pc:cxnChg chg="add del">
          <ac:chgData name="Alve Rybom" userId="66ce8831-b8b2-4594-80e5-7e73a63b48a4" providerId="ADAL" clId="{E32CB004-E5AE-494C-9CA1-777D90ECFD83}" dt="2020-12-08T14:48:40.556" v="343" actId="26606"/>
          <ac:cxnSpMkLst>
            <pc:docMk/>
            <pc:sldMk cId="3515734656" sldId="268"/>
            <ac:cxnSpMk id="32" creationId="{C49DA8F6-BCC1-4447-B54C-57856834B94B}"/>
          </ac:cxnSpMkLst>
        </pc:cxnChg>
        <pc:cxnChg chg="add del">
          <ac:chgData name="Alve Rybom" userId="66ce8831-b8b2-4594-80e5-7e73a63b48a4" providerId="ADAL" clId="{E32CB004-E5AE-494C-9CA1-777D90ECFD83}" dt="2020-12-08T14:48:49.496" v="357" actId="26606"/>
          <ac:cxnSpMkLst>
            <pc:docMk/>
            <pc:sldMk cId="3515734656" sldId="268"/>
            <ac:cxnSpMk id="59" creationId="{A7F400EE-A8A5-48AF-B4D6-291B52C6F0B0}"/>
          </ac:cxnSpMkLst>
        </pc:cxnChg>
        <pc:cxnChg chg="add del">
          <ac:chgData name="Alve Rybom" userId="66ce8831-b8b2-4594-80e5-7e73a63b48a4" providerId="ADAL" clId="{E32CB004-E5AE-494C-9CA1-777D90ECFD83}" dt="2020-12-08T14:49:01.030" v="361" actId="26606"/>
          <ac:cxnSpMkLst>
            <pc:docMk/>
            <pc:sldMk cId="3515734656" sldId="268"/>
            <ac:cxnSpMk id="74" creationId="{C49DA8F6-BCC1-4447-B54C-57856834B94B}"/>
          </ac:cxnSpMkLst>
        </pc:cxnChg>
      </pc:sldChg>
      <pc:sldChg chg="modSp new del mod">
        <pc:chgData name="Alve Rybom" userId="66ce8831-b8b2-4594-80e5-7e73a63b48a4" providerId="ADAL" clId="{E32CB004-E5AE-494C-9CA1-777D90ECFD83}" dt="2020-12-08T14:46:32.994" v="256" actId="47"/>
        <pc:sldMkLst>
          <pc:docMk/>
          <pc:sldMk cId="3642712308" sldId="268"/>
        </pc:sldMkLst>
        <pc:spChg chg="mod">
          <ac:chgData name="Alve Rybom" userId="66ce8831-b8b2-4594-80e5-7e73a63b48a4" providerId="ADAL" clId="{E32CB004-E5AE-494C-9CA1-777D90ECFD83}" dt="2020-12-08T14:44:32.048" v="198" actId="2711"/>
          <ac:spMkLst>
            <pc:docMk/>
            <pc:sldMk cId="3642712308" sldId="268"/>
            <ac:spMk id="2" creationId="{B59A4229-9C65-41D9-81C8-104F44460890}"/>
          </ac:spMkLst>
        </pc:spChg>
        <pc:spChg chg="mod">
          <ac:chgData name="Alve Rybom" userId="66ce8831-b8b2-4594-80e5-7e73a63b48a4" providerId="ADAL" clId="{E32CB004-E5AE-494C-9CA1-777D90ECFD83}" dt="2020-12-08T14:46:15.120" v="255" actId="20577"/>
          <ac:spMkLst>
            <pc:docMk/>
            <pc:sldMk cId="3642712308" sldId="268"/>
            <ac:spMk id="3" creationId="{E607783E-0463-40F2-954D-1170B3E3AF16}"/>
          </ac:spMkLst>
        </pc:spChg>
      </pc:sldChg>
      <pc:sldChg chg="addSp delSp modSp mod">
        <pc:chgData name="Alve Rybom" userId="66ce8831-b8b2-4594-80e5-7e73a63b48a4" providerId="ADAL" clId="{E32CB004-E5AE-494C-9CA1-777D90ECFD83}" dt="2020-12-09T14:10:22.020" v="1480" actId="1076"/>
        <pc:sldMkLst>
          <pc:docMk/>
          <pc:sldMk cId="2145222744" sldId="269"/>
        </pc:sldMkLst>
        <pc:spChg chg="mod">
          <ac:chgData name="Alve Rybom" userId="66ce8831-b8b2-4594-80e5-7e73a63b48a4" providerId="ADAL" clId="{E32CB004-E5AE-494C-9CA1-777D90ECFD83}" dt="2020-12-09T10:00:06.305" v="733" actId="2711"/>
          <ac:spMkLst>
            <pc:docMk/>
            <pc:sldMk cId="2145222744" sldId="269"/>
            <ac:spMk id="2" creationId="{CA141612-F6BD-480B-9B6D-8E2FD81D848F}"/>
          </ac:spMkLst>
        </pc:spChg>
        <pc:spChg chg="del">
          <ac:chgData name="Alve Rybom" userId="66ce8831-b8b2-4594-80e5-7e73a63b48a4" providerId="ADAL" clId="{E32CB004-E5AE-494C-9CA1-777D90ECFD83}" dt="2020-12-09T09:59:26.958" v="728" actId="478"/>
          <ac:spMkLst>
            <pc:docMk/>
            <pc:sldMk cId="2145222744" sldId="269"/>
            <ac:spMk id="5" creationId="{0345ED7F-ACF5-44DD-821C-A64F9DD2B3C0}"/>
          </ac:spMkLst>
        </pc:spChg>
        <pc:spChg chg="mod">
          <ac:chgData name="Alve Rybom" userId="66ce8831-b8b2-4594-80e5-7e73a63b48a4" providerId="ADAL" clId="{E32CB004-E5AE-494C-9CA1-777D90ECFD83}" dt="2020-12-09T14:10:22.020" v="1480" actId="1076"/>
          <ac:spMkLst>
            <pc:docMk/>
            <pc:sldMk cId="2145222744" sldId="269"/>
            <ac:spMk id="8" creationId="{9500FDEF-E31B-4E8E-9D23-281467C29BB4}"/>
          </ac:spMkLst>
        </pc:spChg>
        <pc:spChg chg="mod">
          <ac:chgData name="Alve Rybom" userId="66ce8831-b8b2-4594-80e5-7e73a63b48a4" providerId="ADAL" clId="{E32CB004-E5AE-494C-9CA1-777D90ECFD83}" dt="2020-12-09T14:10:12.528" v="1478" actId="1076"/>
          <ac:spMkLst>
            <pc:docMk/>
            <pc:sldMk cId="2145222744" sldId="269"/>
            <ac:spMk id="9" creationId="{951C2190-5952-4500-909B-603D0F809EE9}"/>
          </ac:spMkLst>
        </pc:spChg>
        <pc:spChg chg="mod">
          <ac:chgData name="Alve Rybom" userId="66ce8831-b8b2-4594-80e5-7e73a63b48a4" providerId="ADAL" clId="{E32CB004-E5AE-494C-9CA1-777D90ECFD83}" dt="2020-12-09T14:10:09.148" v="1477" actId="1076"/>
          <ac:spMkLst>
            <pc:docMk/>
            <pc:sldMk cId="2145222744" sldId="269"/>
            <ac:spMk id="10" creationId="{9A9D8AC0-4090-4A91-A90A-3EDD02A69D77}"/>
          </ac:spMkLst>
        </pc:spChg>
        <pc:spChg chg="mod">
          <ac:chgData name="Alve Rybom" userId="66ce8831-b8b2-4594-80e5-7e73a63b48a4" providerId="ADAL" clId="{E32CB004-E5AE-494C-9CA1-777D90ECFD83}" dt="2020-12-09T14:10:17.777" v="1479" actId="1076"/>
          <ac:spMkLst>
            <pc:docMk/>
            <pc:sldMk cId="2145222744" sldId="269"/>
            <ac:spMk id="13" creationId="{B713DF56-DE97-48FE-A091-028CD13CD823}"/>
          </ac:spMkLst>
        </pc:spChg>
        <pc:spChg chg="add mod">
          <ac:chgData name="Alve Rybom" userId="66ce8831-b8b2-4594-80e5-7e73a63b48a4" providerId="ADAL" clId="{E32CB004-E5AE-494C-9CA1-777D90ECFD83}" dt="2020-12-09T09:59:27.202" v="729"/>
          <ac:spMkLst>
            <pc:docMk/>
            <pc:sldMk cId="2145222744" sldId="269"/>
            <ac:spMk id="18" creationId="{389D5102-86C7-47CC-8DFB-75EFF2FB7B16}"/>
          </ac:spMkLst>
        </pc:spChg>
      </pc:sldChg>
      <pc:sldChg chg="new del">
        <pc:chgData name="Alve Rybom" userId="66ce8831-b8b2-4594-80e5-7e73a63b48a4" providerId="ADAL" clId="{E32CB004-E5AE-494C-9CA1-777D90ECFD83}" dt="2020-12-08T14:44:23.242" v="179" actId="680"/>
        <pc:sldMkLst>
          <pc:docMk/>
          <pc:sldMk cId="3591862918" sldId="269"/>
        </pc:sldMkLst>
      </pc:sldChg>
      <pc:sldChg chg="addSp delSp modSp mod">
        <pc:chgData name="Alve Rybom" userId="66ce8831-b8b2-4594-80e5-7e73a63b48a4" providerId="ADAL" clId="{E32CB004-E5AE-494C-9CA1-777D90ECFD83}" dt="2020-12-09T14:10:47.566" v="1481" actId="207"/>
        <pc:sldMkLst>
          <pc:docMk/>
          <pc:sldMk cId="2783511138" sldId="270"/>
        </pc:sldMkLst>
        <pc:spChg chg="mod">
          <ac:chgData name="Alve Rybom" userId="66ce8831-b8b2-4594-80e5-7e73a63b48a4" providerId="ADAL" clId="{E32CB004-E5AE-494C-9CA1-777D90ECFD83}" dt="2020-12-09T10:00:42.155" v="741" actId="2711"/>
          <ac:spMkLst>
            <pc:docMk/>
            <pc:sldMk cId="2783511138" sldId="270"/>
            <ac:spMk id="2" creationId="{B8FEB17F-3B35-4570-95CD-DBCD3893A372}"/>
          </ac:spMkLst>
        </pc:spChg>
        <pc:spChg chg="del">
          <ac:chgData name="Alve Rybom" userId="66ce8831-b8b2-4594-80e5-7e73a63b48a4" providerId="ADAL" clId="{E32CB004-E5AE-494C-9CA1-777D90ECFD83}" dt="2020-12-09T09:59:22.623" v="726" actId="478"/>
          <ac:spMkLst>
            <pc:docMk/>
            <pc:sldMk cId="2783511138" sldId="270"/>
            <ac:spMk id="5" creationId="{59A9E402-9388-44FC-9BCA-F95AA618A40F}"/>
          </ac:spMkLst>
        </pc:spChg>
        <pc:spChg chg="mod">
          <ac:chgData name="Alve Rybom" userId="66ce8831-b8b2-4594-80e5-7e73a63b48a4" providerId="ADAL" clId="{E32CB004-E5AE-494C-9CA1-777D90ECFD83}" dt="2020-12-09T10:00:45.288" v="742" actId="2711"/>
          <ac:spMkLst>
            <pc:docMk/>
            <pc:sldMk cId="2783511138" sldId="270"/>
            <ac:spMk id="6" creationId="{D413D148-F8AB-4817-8965-6CABCFE99565}"/>
          </ac:spMkLst>
        </pc:spChg>
        <pc:spChg chg="mod">
          <ac:chgData name="Alve Rybom" userId="66ce8831-b8b2-4594-80e5-7e73a63b48a4" providerId="ADAL" clId="{E32CB004-E5AE-494C-9CA1-777D90ECFD83}" dt="2020-12-09T14:10:47.566" v="1481" actId="207"/>
          <ac:spMkLst>
            <pc:docMk/>
            <pc:sldMk cId="2783511138" sldId="270"/>
            <ac:spMk id="9" creationId="{07199A41-3653-4248-8250-31246CB638EF}"/>
          </ac:spMkLst>
        </pc:spChg>
        <pc:spChg chg="add mod">
          <ac:chgData name="Alve Rybom" userId="66ce8831-b8b2-4594-80e5-7e73a63b48a4" providerId="ADAL" clId="{E32CB004-E5AE-494C-9CA1-777D90ECFD83}" dt="2020-12-09T09:59:22.849" v="727"/>
          <ac:spMkLst>
            <pc:docMk/>
            <pc:sldMk cId="2783511138" sldId="270"/>
            <ac:spMk id="10" creationId="{8BC5FA68-9A67-4008-932B-31E9979D17B1}"/>
          </ac:spMkLst>
        </pc:spChg>
      </pc:sldChg>
      <pc:sldChg chg="addSp delSp modSp mod">
        <pc:chgData name="Alve Rybom" userId="66ce8831-b8b2-4594-80e5-7e73a63b48a4" providerId="ADAL" clId="{E32CB004-E5AE-494C-9CA1-777D90ECFD83}" dt="2020-12-09T10:01:14.059" v="748" actId="2711"/>
        <pc:sldMkLst>
          <pc:docMk/>
          <pc:sldMk cId="1080133428" sldId="271"/>
        </pc:sldMkLst>
        <pc:spChg chg="mod">
          <ac:chgData name="Alve Rybom" userId="66ce8831-b8b2-4594-80e5-7e73a63b48a4" providerId="ADAL" clId="{E32CB004-E5AE-494C-9CA1-777D90ECFD83}" dt="2020-12-09T10:01:02.538" v="745" actId="2711"/>
          <ac:spMkLst>
            <pc:docMk/>
            <pc:sldMk cId="1080133428" sldId="271"/>
            <ac:spMk id="2" creationId="{53E5B45C-28A7-4D5E-870A-1417F060A162}"/>
          </ac:spMkLst>
        </pc:spChg>
        <pc:spChg chg="mod">
          <ac:chgData name="Alve Rybom" userId="66ce8831-b8b2-4594-80e5-7e73a63b48a4" providerId="ADAL" clId="{E32CB004-E5AE-494C-9CA1-777D90ECFD83}" dt="2020-12-09T10:01:06.972" v="746" actId="2711"/>
          <ac:spMkLst>
            <pc:docMk/>
            <pc:sldMk cId="1080133428" sldId="271"/>
            <ac:spMk id="3" creationId="{A60A5215-E5CE-48D3-89D7-FB6A82B6338F}"/>
          </ac:spMkLst>
        </pc:spChg>
        <pc:spChg chg="del">
          <ac:chgData name="Alve Rybom" userId="66ce8831-b8b2-4594-80e5-7e73a63b48a4" providerId="ADAL" clId="{E32CB004-E5AE-494C-9CA1-777D90ECFD83}" dt="2020-12-09T09:59:16.686" v="724" actId="478"/>
          <ac:spMkLst>
            <pc:docMk/>
            <pc:sldMk cId="1080133428" sldId="271"/>
            <ac:spMk id="5" creationId="{99EC186F-4418-432F-A3AF-50519549A73A}"/>
          </ac:spMkLst>
        </pc:spChg>
        <pc:spChg chg="mod">
          <ac:chgData name="Alve Rybom" userId="66ce8831-b8b2-4594-80e5-7e73a63b48a4" providerId="ADAL" clId="{E32CB004-E5AE-494C-9CA1-777D90ECFD83}" dt="2020-12-09T10:01:10.722" v="747" actId="2711"/>
          <ac:spMkLst>
            <pc:docMk/>
            <pc:sldMk cId="1080133428" sldId="271"/>
            <ac:spMk id="8" creationId="{CFD22E78-8794-4F95-BDF0-2BC0C3D0966B}"/>
          </ac:spMkLst>
        </pc:spChg>
        <pc:spChg chg="mod">
          <ac:chgData name="Alve Rybom" userId="66ce8831-b8b2-4594-80e5-7e73a63b48a4" providerId="ADAL" clId="{E32CB004-E5AE-494C-9CA1-777D90ECFD83}" dt="2020-12-09T10:01:14.059" v="748" actId="2711"/>
          <ac:spMkLst>
            <pc:docMk/>
            <pc:sldMk cId="1080133428" sldId="271"/>
            <ac:spMk id="9" creationId="{A2D8A662-E8DC-41EA-BBD2-60696E537975}"/>
          </ac:spMkLst>
        </pc:spChg>
        <pc:spChg chg="add mod">
          <ac:chgData name="Alve Rybom" userId="66ce8831-b8b2-4594-80e5-7e73a63b48a4" providerId="ADAL" clId="{E32CB004-E5AE-494C-9CA1-777D90ECFD83}" dt="2020-12-09T09:59:16.930" v="725"/>
          <ac:spMkLst>
            <pc:docMk/>
            <pc:sldMk cId="1080133428" sldId="271"/>
            <ac:spMk id="12" creationId="{DF66EC03-671C-45BD-9791-529E2296DC03}"/>
          </ac:spMkLst>
        </pc:spChg>
      </pc:sldChg>
      <pc:sldChg chg="addSp delSp modSp mod">
        <pc:chgData name="Alve Rybom" userId="66ce8831-b8b2-4594-80e5-7e73a63b48a4" providerId="ADAL" clId="{E32CB004-E5AE-494C-9CA1-777D90ECFD83}" dt="2020-12-09T10:01:32.405" v="752" actId="2711"/>
        <pc:sldMkLst>
          <pc:docMk/>
          <pc:sldMk cId="619246858" sldId="272"/>
        </pc:sldMkLst>
        <pc:spChg chg="mod">
          <ac:chgData name="Alve Rybom" userId="66ce8831-b8b2-4594-80e5-7e73a63b48a4" providerId="ADAL" clId="{E32CB004-E5AE-494C-9CA1-777D90ECFD83}" dt="2020-12-09T10:01:32.405" v="752" actId="2711"/>
          <ac:spMkLst>
            <pc:docMk/>
            <pc:sldMk cId="619246858" sldId="272"/>
            <ac:spMk id="2" creationId="{E5759CCF-AECB-418C-889D-1FF83E4B3BB2}"/>
          </ac:spMkLst>
        </pc:spChg>
        <pc:spChg chg="mod">
          <ac:chgData name="Alve Rybom" userId="66ce8831-b8b2-4594-80e5-7e73a63b48a4" providerId="ADAL" clId="{E32CB004-E5AE-494C-9CA1-777D90ECFD83}" dt="2020-12-09T10:01:30.123" v="751" actId="2711"/>
          <ac:spMkLst>
            <pc:docMk/>
            <pc:sldMk cId="619246858" sldId="272"/>
            <ac:spMk id="3" creationId="{F70E323B-0843-4C74-8C91-C6D31E90DCFE}"/>
          </ac:spMkLst>
        </pc:spChg>
        <pc:spChg chg="del">
          <ac:chgData name="Alve Rybom" userId="66ce8831-b8b2-4594-80e5-7e73a63b48a4" providerId="ADAL" clId="{E32CB004-E5AE-494C-9CA1-777D90ECFD83}" dt="2020-12-09T09:59:11.326" v="722" actId="478"/>
          <ac:spMkLst>
            <pc:docMk/>
            <pc:sldMk cId="619246858" sldId="272"/>
            <ac:spMk id="5" creationId="{6C047590-FE9B-4FA6-B365-913C6A55E3EB}"/>
          </ac:spMkLst>
        </pc:spChg>
        <pc:spChg chg="add mod">
          <ac:chgData name="Alve Rybom" userId="66ce8831-b8b2-4594-80e5-7e73a63b48a4" providerId="ADAL" clId="{E32CB004-E5AE-494C-9CA1-777D90ECFD83}" dt="2020-12-09T09:59:11.651" v="723"/>
          <ac:spMkLst>
            <pc:docMk/>
            <pc:sldMk cId="619246858" sldId="272"/>
            <ac:spMk id="15" creationId="{C27C256A-7D1B-4480-8D8A-5F205F00FFF3}"/>
          </ac:spMkLst>
        </pc:spChg>
      </pc:sldChg>
      <pc:sldChg chg="addSp delSp modSp mod">
        <pc:chgData name="Alve Rybom" userId="66ce8831-b8b2-4594-80e5-7e73a63b48a4" providerId="ADAL" clId="{E32CB004-E5AE-494C-9CA1-777D90ECFD83}" dt="2020-12-09T12:54:59.728" v="1259" actId="2711"/>
        <pc:sldMkLst>
          <pc:docMk/>
          <pc:sldMk cId="847004022" sldId="273"/>
        </pc:sldMkLst>
        <pc:spChg chg="del">
          <ac:chgData name="Alve Rybom" userId="66ce8831-b8b2-4594-80e5-7e73a63b48a4" providerId="ADAL" clId="{E32CB004-E5AE-494C-9CA1-777D90ECFD83}" dt="2020-12-09T09:59:33.014" v="730" actId="478"/>
          <ac:spMkLst>
            <pc:docMk/>
            <pc:sldMk cId="847004022" sldId="273"/>
            <ac:spMk id="5" creationId="{F1139EEB-4E3A-4A2C-A912-2C52F0F706B1}"/>
          </ac:spMkLst>
        </pc:spChg>
        <pc:spChg chg="add mod">
          <ac:chgData name="Alve Rybom" userId="66ce8831-b8b2-4594-80e5-7e73a63b48a4" providerId="ADAL" clId="{E32CB004-E5AE-494C-9CA1-777D90ECFD83}" dt="2020-12-09T09:59:33.307" v="731"/>
          <ac:spMkLst>
            <pc:docMk/>
            <pc:sldMk cId="847004022" sldId="273"/>
            <ac:spMk id="11" creationId="{5C743675-E796-41E0-A051-43CDD084136A}"/>
          </ac:spMkLst>
        </pc:spChg>
        <pc:spChg chg="mod">
          <ac:chgData name="Alve Rybom" userId="66ce8831-b8b2-4594-80e5-7e73a63b48a4" providerId="ADAL" clId="{E32CB004-E5AE-494C-9CA1-777D90ECFD83}" dt="2020-12-09T12:54:59.728" v="1259" actId="2711"/>
          <ac:spMkLst>
            <pc:docMk/>
            <pc:sldMk cId="847004022" sldId="273"/>
            <ac:spMk id="13" creationId="{80B8CCBA-9170-4449-B259-2171FC84467E}"/>
          </ac:spMkLst>
        </pc:spChg>
      </pc:sldChg>
      <pc:sldChg chg="new del">
        <pc:chgData name="Alve Rybom" userId="66ce8831-b8b2-4594-80e5-7e73a63b48a4" providerId="ADAL" clId="{E32CB004-E5AE-494C-9CA1-777D90ECFD83}" dt="2020-12-08T16:18:58.053" v="682" actId="680"/>
        <pc:sldMkLst>
          <pc:docMk/>
          <pc:sldMk cId="42991415" sldId="274"/>
        </pc:sldMkLst>
      </pc:sldChg>
      <pc:sldChg chg="delSp modSp add mod ord">
        <pc:chgData name="Alve Rybom" userId="66ce8831-b8b2-4594-80e5-7e73a63b48a4" providerId="ADAL" clId="{E32CB004-E5AE-494C-9CA1-777D90ECFD83}" dt="2020-12-08T16:19:35.878" v="694" actId="1076"/>
        <pc:sldMkLst>
          <pc:docMk/>
          <pc:sldMk cId="4062157481" sldId="274"/>
        </pc:sldMkLst>
        <pc:spChg chg="del mod">
          <ac:chgData name="Alve Rybom" userId="66ce8831-b8b2-4594-80e5-7e73a63b48a4" providerId="ADAL" clId="{E32CB004-E5AE-494C-9CA1-777D90ECFD83}" dt="2020-12-08T16:19:21.930" v="688" actId="478"/>
          <ac:spMkLst>
            <pc:docMk/>
            <pc:sldMk cId="4062157481" sldId="274"/>
            <ac:spMk id="13" creationId="{7EBDE106-A43A-EE45-83BD-0F8EDE6CF19E}"/>
          </ac:spMkLst>
        </pc:spChg>
        <pc:spChg chg="mod">
          <ac:chgData name="Alve Rybom" userId="66ce8831-b8b2-4594-80e5-7e73a63b48a4" providerId="ADAL" clId="{E32CB004-E5AE-494C-9CA1-777D90ECFD83}" dt="2020-12-08T16:19:35.878" v="694" actId="1076"/>
          <ac:spMkLst>
            <pc:docMk/>
            <pc:sldMk cId="4062157481" sldId="274"/>
            <ac:spMk id="27" creationId="{8C4A4CED-6875-4F3C-9805-10A57A89BA58}"/>
          </ac:spMkLst>
        </pc:spChg>
        <pc:spChg chg="del">
          <ac:chgData name="Alve Rybom" userId="66ce8831-b8b2-4594-80e5-7e73a63b48a4" providerId="ADAL" clId="{E32CB004-E5AE-494C-9CA1-777D90ECFD83}" dt="2020-12-08T16:19:26.322" v="689" actId="478"/>
          <ac:spMkLst>
            <pc:docMk/>
            <pc:sldMk cId="4062157481" sldId="274"/>
            <ac:spMk id="29" creationId="{291A384D-7BC4-4F74-869F-A752941AAE5C}"/>
          </ac:spMkLst>
        </pc:spChg>
        <pc:picChg chg="del">
          <ac:chgData name="Alve Rybom" userId="66ce8831-b8b2-4594-80e5-7e73a63b48a4" providerId="ADAL" clId="{E32CB004-E5AE-494C-9CA1-777D90ECFD83}" dt="2020-12-08T16:19:17.939" v="686" actId="478"/>
          <ac:picMkLst>
            <pc:docMk/>
            <pc:sldMk cId="4062157481" sldId="274"/>
            <ac:picMk id="35" creationId="{C047CA8B-295A-4EFD-BB94-3A9EB31AC40C}"/>
          </ac:picMkLst>
        </pc:picChg>
      </pc:sldChg>
      <pc:sldChg chg="modSp add mod ord modNotesTx">
        <pc:chgData name="Alve Rybom" userId="66ce8831-b8b2-4594-80e5-7e73a63b48a4" providerId="ADAL" clId="{E32CB004-E5AE-494C-9CA1-777D90ECFD83}" dt="2020-12-09T12:58:02.696" v="1425" actId="5793"/>
        <pc:sldMkLst>
          <pc:docMk/>
          <pc:sldMk cId="26957972" sldId="277"/>
        </pc:sldMkLst>
        <pc:spChg chg="mod">
          <ac:chgData name="Alve Rybom" userId="66ce8831-b8b2-4594-80e5-7e73a63b48a4" providerId="ADAL" clId="{E32CB004-E5AE-494C-9CA1-777D90ECFD83}" dt="2020-12-09T12:57:30.086" v="1308" actId="20577"/>
          <ac:spMkLst>
            <pc:docMk/>
            <pc:sldMk cId="26957972" sldId="277"/>
            <ac:spMk id="27" creationId="{8C4A4CED-6875-4F3C-9805-10A57A89BA58}"/>
          </ac:spMkLst>
        </pc:spChg>
      </pc:sldChg>
    </pc:docChg>
  </pc:docChgLst>
  <pc:docChgLst>
    <pc:chgData name="Victor Lindholm" userId="S::vicli815@student.liu.se::bffd3de7-5bec-400f-a154-58dc56b059db" providerId="AD" clId="Web-{8D58EE4D-6CDF-4D79-B898-9E837DA3001B}"/>
    <pc:docChg chg="modSld">
      <pc:chgData name="Victor Lindholm" userId="S::vicli815@student.liu.se::bffd3de7-5bec-400f-a154-58dc56b059db" providerId="AD" clId="Web-{8D58EE4D-6CDF-4D79-B898-9E837DA3001B}" dt="2020-12-09T18:33:27.240" v="39" actId="20577"/>
      <pc:docMkLst>
        <pc:docMk/>
      </pc:docMkLst>
      <pc:sldChg chg="modSp">
        <pc:chgData name="Victor Lindholm" userId="S::vicli815@student.liu.se::bffd3de7-5bec-400f-a154-58dc56b059db" providerId="AD" clId="Web-{8D58EE4D-6CDF-4D79-B898-9E837DA3001B}" dt="2020-12-09T18:33:27.240" v="39" actId="20577"/>
        <pc:sldMkLst>
          <pc:docMk/>
          <pc:sldMk cId="3515734656" sldId="268"/>
        </pc:sldMkLst>
        <pc:graphicFrameChg chg="modGraphic">
          <ac:chgData name="Victor Lindholm" userId="S::vicli815@student.liu.se::bffd3de7-5bec-400f-a154-58dc56b059db" providerId="AD" clId="Web-{8D58EE4D-6CDF-4D79-B898-9E837DA3001B}" dt="2020-12-09T18:33:27.240" v="39" actId="20577"/>
          <ac:graphicFrameMkLst>
            <pc:docMk/>
            <pc:sldMk cId="3515734656" sldId="268"/>
            <ac:graphicFrameMk id="9" creationId="{17BED435-8519-4AFE-8A22-53509A18A00E}"/>
          </ac:graphicFrameMkLst>
        </pc:graphicFrameChg>
        <pc:picChg chg="mod">
          <ac:chgData name="Victor Lindholm" userId="S::vicli815@student.liu.se::bffd3de7-5bec-400f-a154-58dc56b059db" providerId="AD" clId="Web-{8D58EE4D-6CDF-4D79-B898-9E837DA3001B}" dt="2020-12-09T18:33:05.317" v="33" actId="1076"/>
          <ac:picMkLst>
            <pc:docMk/>
            <pc:sldMk cId="3515734656" sldId="268"/>
            <ac:picMk id="16" creationId="{ADF98426-28B2-4DA5-9920-24345E56A073}"/>
          </ac:picMkLst>
        </pc:picChg>
        <pc:picChg chg="mod">
          <ac:chgData name="Victor Lindholm" userId="S::vicli815@student.liu.se::bffd3de7-5bec-400f-a154-58dc56b059db" providerId="AD" clId="Web-{8D58EE4D-6CDF-4D79-B898-9E837DA3001B}" dt="2020-12-09T18:33:06.020" v="34" actId="1076"/>
          <ac:picMkLst>
            <pc:docMk/>
            <pc:sldMk cId="3515734656" sldId="268"/>
            <ac:picMk id="51" creationId="{AAD4B930-4498-4F78-B594-DF6FB36888D1}"/>
          </ac:picMkLst>
        </pc:picChg>
        <pc:picChg chg="mod">
          <ac:chgData name="Victor Lindholm" userId="S::vicli815@student.liu.se::bffd3de7-5bec-400f-a154-58dc56b059db" providerId="AD" clId="Web-{8D58EE4D-6CDF-4D79-B898-9E837DA3001B}" dt="2020-12-09T18:33:06.989" v="35" actId="1076"/>
          <ac:picMkLst>
            <pc:docMk/>
            <pc:sldMk cId="3515734656" sldId="268"/>
            <ac:picMk id="57" creationId="{DC252B2A-972D-4725-B76F-ECF98DFDD3A3}"/>
          </ac:picMkLst>
        </pc:picChg>
      </pc:sldChg>
    </pc:docChg>
  </pc:docChgLst>
  <pc:docChgLst>
    <pc:chgData name="Agnes Öberg" userId="S::agnob120@student.liu.se::60a796fb-f085-406b-bc43-00c462977685" providerId="AD" clId="Web-{7DB6BCCA-DCCA-41EC-B585-F14123912D8F}"/>
    <pc:docChg chg="modSld">
      <pc:chgData name="Agnes Öberg" userId="S::agnob120@student.liu.se::60a796fb-f085-406b-bc43-00c462977685" providerId="AD" clId="Web-{7DB6BCCA-DCCA-41EC-B585-F14123912D8F}" dt="2020-12-09T21:32:44.146" v="4" actId="1076"/>
      <pc:docMkLst>
        <pc:docMk/>
      </pc:docMkLst>
      <pc:sldChg chg="modSp">
        <pc:chgData name="Agnes Öberg" userId="S::agnob120@student.liu.se::60a796fb-f085-406b-bc43-00c462977685" providerId="AD" clId="Web-{7DB6BCCA-DCCA-41EC-B585-F14123912D8F}" dt="2020-12-09T21:32:44.146" v="4" actId="1076"/>
        <pc:sldMkLst>
          <pc:docMk/>
          <pc:sldMk cId="869842931" sldId="276"/>
        </pc:sldMkLst>
        <pc:spChg chg="mod">
          <ac:chgData name="Agnes Öberg" userId="S::agnob120@student.liu.se::60a796fb-f085-406b-bc43-00c462977685" providerId="AD" clId="Web-{7DB6BCCA-DCCA-41EC-B585-F14123912D8F}" dt="2020-12-09T21:32:20.473" v="1" actId="1076"/>
          <ac:spMkLst>
            <pc:docMk/>
            <pc:sldMk cId="869842931" sldId="276"/>
            <ac:spMk id="18" creationId="{30EC5811-1763-4CA1-A0FF-E8289EB94705}"/>
          </ac:spMkLst>
        </pc:spChg>
        <pc:picChg chg="mod">
          <ac:chgData name="Agnes Öberg" userId="S::agnob120@student.liu.se::60a796fb-f085-406b-bc43-00c462977685" providerId="AD" clId="Web-{7DB6BCCA-DCCA-41EC-B585-F14123912D8F}" dt="2020-12-09T21:32:44.146" v="4" actId="1076"/>
          <ac:picMkLst>
            <pc:docMk/>
            <pc:sldMk cId="869842931" sldId="276"/>
            <ac:picMk id="19" creationId="{66A13E77-354B-4A75-A2B6-1D875CD73048}"/>
          </ac:picMkLst>
        </pc:picChg>
      </pc:sldChg>
    </pc:docChg>
  </pc:docChgLst>
  <pc:docChgLst>
    <pc:chgData name="William Bergekrans" userId="S::wilbe251@student.liu.se::32862c2b-58c1-4704-bb60-8a8d084356dc" providerId="AD" clId="Web-{9E80908E-84EC-4FCD-8BB0-CE4A832E1CF0}"/>
    <pc:docChg chg="modSld">
      <pc:chgData name="William Bergekrans" userId="S::wilbe251@student.liu.se::32862c2b-58c1-4704-bb60-8a8d084356dc" providerId="AD" clId="Web-{9E80908E-84EC-4FCD-8BB0-CE4A832E1CF0}" dt="2020-12-09T10:04:21.333" v="960"/>
      <pc:docMkLst>
        <pc:docMk/>
      </pc:docMkLst>
      <pc:sldChg chg="modNotes">
        <pc:chgData name="William Bergekrans" userId="S::wilbe251@student.liu.se::32862c2b-58c1-4704-bb60-8a8d084356dc" providerId="AD" clId="Web-{9E80908E-84EC-4FCD-8BB0-CE4A832E1CF0}" dt="2020-12-09T09:58:55.123" v="324"/>
        <pc:sldMkLst>
          <pc:docMk/>
          <pc:sldMk cId="3141300928" sldId="264"/>
        </pc:sldMkLst>
      </pc:sldChg>
      <pc:sldChg chg="modNotes">
        <pc:chgData name="William Bergekrans" userId="S::wilbe251@student.liu.se::32862c2b-58c1-4704-bb60-8a8d084356dc" providerId="AD" clId="Web-{9E80908E-84EC-4FCD-8BB0-CE4A832E1CF0}" dt="2020-12-09T09:58:01.887" v="148"/>
        <pc:sldMkLst>
          <pc:docMk/>
          <pc:sldMk cId="1843751202" sldId="265"/>
        </pc:sldMkLst>
      </pc:sldChg>
      <pc:sldChg chg="modNotes">
        <pc:chgData name="William Bergekrans" userId="S::wilbe251@student.liu.se::32862c2b-58c1-4704-bb60-8a8d084356dc" providerId="AD" clId="Web-{9E80908E-84EC-4FCD-8BB0-CE4A832E1CF0}" dt="2020-12-09T09:59:44.764" v="486"/>
        <pc:sldMkLst>
          <pc:docMk/>
          <pc:sldMk cId="2268873442" sldId="266"/>
        </pc:sldMkLst>
      </pc:sldChg>
      <pc:sldChg chg="modNotes">
        <pc:chgData name="William Bergekrans" userId="S::wilbe251@student.liu.se::32862c2b-58c1-4704-bb60-8a8d084356dc" providerId="AD" clId="Web-{9E80908E-84EC-4FCD-8BB0-CE4A832E1CF0}" dt="2020-12-09T10:01:28.001" v="695"/>
        <pc:sldMkLst>
          <pc:docMk/>
          <pc:sldMk cId="2464558877" sldId="267"/>
        </pc:sldMkLst>
      </pc:sldChg>
      <pc:sldChg chg="modSp modNotes">
        <pc:chgData name="William Bergekrans" userId="S::wilbe251@student.liu.se::32862c2b-58c1-4704-bb60-8a8d084356dc" providerId="AD" clId="Web-{9E80908E-84EC-4FCD-8BB0-CE4A832E1CF0}" dt="2020-12-09T10:04:21.333" v="960"/>
        <pc:sldMkLst>
          <pc:docMk/>
          <pc:sldMk cId="847004022" sldId="273"/>
        </pc:sldMkLst>
        <pc:spChg chg="mod">
          <ac:chgData name="William Bergekrans" userId="S::wilbe251@student.liu.se::32862c2b-58c1-4704-bb60-8a8d084356dc" providerId="AD" clId="Web-{9E80908E-84EC-4FCD-8BB0-CE4A832E1CF0}" dt="2020-12-09T10:03:11.738" v="819" actId="20577"/>
          <ac:spMkLst>
            <pc:docMk/>
            <pc:sldMk cId="847004022" sldId="273"/>
            <ac:spMk id="10" creationId="{85E957E6-B62F-4CC4-841F-622922B259E3}"/>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12-08T17:21:38.926" idx="1">
    <p:pos x="5328" y="1302"/>
    <p:text>Kanske ha ett mer officielt namn?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2-08T17:21:38.926" idx="1">
    <p:pos x="5328" y="1302"/>
    <p:text>Kanske ha ett mer officielt namn?</p:text>
    <p:extLst>
      <p:ext uri="{C676402C-5697-4E1C-873F-D02D1690AC5C}">
        <p15:threadingInfo xmlns:p15="http://schemas.microsoft.com/office/powerpoint/2012/main" timeZoneBias="-6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77E03-534B-47C1-B188-DE5442AC60E7}" type="doc">
      <dgm:prSet loTypeId="urn:microsoft.com/office/officeart/2018/2/layout/IconCircleList" loCatId="icon" qsTypeId="urn:microsoft.com/office/officeart/2005/8/quickstyle/simple1" qsCatId="simple" csTypeId="urn:microsoft.com/office/officeart/2005/8/colors/accent0_1" csCatId="mainScheme" phldr="1"/>
      <dgm:spPr/>
      <dgm:t>
        <a:bodyPr/>
        <a:lstStyle/>
        <a:p>
          <a:endParaRPr lang="en-US"/>
        </a:p>
      </dgm:t>
    </dgm:pt>
    <dgm:pt modelId="{D3C749D5-8365-409A-82B4-0FD95B5D6CFB}">
      <dgm:prSet/>
      <dgm:spPr/>
      <dgm:t>
        <a:bodyPr/>
        <a:lstStyle/>
        <a:p>
          <a:pPr>
            <a:lnSpc>
              <a:spcPct val="100000"/>
            </a:lnSpc>
          </a:pPr>
          <a:r>
            <a:rPr lang="en-US">
              <a:latin typeface="Segoe UI Historic" panose="020B0502040204020203" pitchFamily="34" charset="0"/>
              <a:ea typeface="Segoe UI Historic" panose="020B0502040204020203" pitchFamily="34" charset="0"/>
              <a:cs typeface="Segoe UI Historic" panose="020B0502040204020203" pitchFamily="34" charset="0"/>
            </a:rPr>
            <a:t>Newly started company</a:t>
          </a:r>
        </a:p>
      </dgm:t>
    </dgm:pt>
    <dgm:pt modelId="{7C9031EC-7C80-4A8C-818E-6AA7149D4F60}" type="parTrans" cxnId="{75064573-7625-4E81-BE53-395E169C1FD7}">
      <dgm:prSet/>
      <dgm:spPr/>
      <dgm:t>
        <a:bodyPr/>
        <a:lstStyle/>
        <a:p>
          <a:endParaRPr lang="en-US"/>
        </a:p>
      </dgm:t>
    </dgm:pt>
    <dgm:pt modelId="{9E02527B-F706-4C25-9FFB-36C34BB3C0E4}" type="sibTrans" cxnId="{75064573-7625-4E81-BE53-395E169C1FD7}">
      <dgm:prSet/>
      <dgm:spPr/>
      <dgm:t>
        <a:bodyPr/>
        <a:lstStyle/>
        <a:p>
          <a:pPr>
            <a:lnSpc>
              <a:spcPct val="100000"/>
            </a:lnSpc>
          </a:pPr>
          <a:endParaRPr lang="en-US"/>
        </a:p>
      </dgm:t>
    </dgm:pt>
    <dgm:pt modelId="{73A7AEBA-BBC0-4BB1-A4F0-3A325557CDD4}">
      <dgm:prSet/>
      <dgm:spPr/>
      <dgm:t>
        <a:bodyPr/>
        <a:lstStyle/>
        <a:p>
          <a:pPr>
            <a:lnSpc>
              <a:spcPct val="100000"/>
            </a:lnSpc>
          </a:pPr>
          <a:r>
            <a:rPr lang="en-US">
              <a:latin typeface="Segoe UI Historic" panose="020B0502040204020203" pitchFamily="34" charset="0"/>
              <a:ea typeface="Segoe UI Historic" panose="020B0502040204020203" pitchFamily="34" charset="0"/>
              <a:cs typeface="Segoe UI Historic" panose="020B0502040204020203" pitchFamily="34" charset="0"/>
            </a:rPr>
            <a:t>24 employees with broad set of competencies</a:t>
          </a:r>
        </a:p>
      </dgm:t>
    </dgm:pt>
    <dgm:pt modelId="{71A43D4C-CD9D-4955-B76C-C3B1B7BC2832}" type="parTrans" cxnId="{D4AD9F88-BE7D-4800-B1F6-6BD5E0396046}">
      <dgm:prSet/>
      <dgm:spPr/>
      <dgm:t>
        <a:bodyPr/>
        <a:lstStyle/>
        <a:p>
          <a:endParaRPr lang="en-US"/>
        </a:p>
      </dgm:t>
    </dgm:pt>
    <dgm:pt modelId="{E825BFD2-CB56-43CD-BEC4-ACD0DFD3FABA}" type="sibTrans" cxnId="{D4AD9F88-BE7D-4800-B1F6-6BD5E0396046}">
      <dgm:prSet/>
      <dgm:spPr/>
      <dgm:t>
        <a:bodyPr/>
        <a:lstStyle/>
        <a:p>
          <a:pPr>
            <a:lnSpc>
              <a:spcPct val="100000"/>
            </a:lnSpc>
          </a:pPr>
          <a:endParaRPr lang="en-US"/>
        </a:p>
      </dgm:t>
    </dgm:pt>
    <dgm:pt modelId="{A17E416A-95D5-4D6F-BF94-D2AD113AB869}">
      <dgm:prSet/>
      <dgm:spPr/>
      <dgm:t>
        <a:bodyPr/>
        <a:lstStyle/>
        <a:p>
          <a:pPr>
            <a:lnSpc>
              <a:spcPct val="100000"/>
            </a:lnSpc>
          </a:pPr>
          <a:r>
            <a:rPr lang="en-US">
              <a:latin typeface="Segoe UI Historic" panose="020B0502040204020203" pitchFamily="34" charset="0"/>
              <a:ea typeface="Segoe UI Historic" panose="020B0502040204020203" pitchFamily="34" charset="0"/>
              <a:cs typeface="Segoe UI Historic" panose="020B0502040204020203" pitchFamily="34" charset="0"/>
            </a:rPr>
            <a:t>Developed Rostbot</a:t>
          </a:r>
        </a:p>
      </dgm:t>
    </dgm:pt>
    <dgm:pt modelId="{60ED6DE3-61E3-481B-B96B-7DC62914D67B}" type="parTrans" cxnId="{DB394194-615A-46CB-A6D1-EA7936E5EA73}">
      <dgm:prSet/>
      <dgm:spPr/>
      <dgm:t>
        <a:bodyPr/>
        <a:lstStyle/>
        <a:p>
          <a:endParaRPr lang="en-US"/>
        </a:p>
      </dgm:t>
    </dgm:pt>
    <dgm:pt modelId="{E51CAD72-A2D7-42FE-BAD1-2DFCC53F9996}" type="sibTrans" cxnId="{DB394194-615A-46CB-A6D1-EA7936E5EA73}">
      <dgm:prSet/>
      <dgm:spPr/>
      <dgm:t>
        <a:bodyPr/>
        <a:lstStyle/>
        <a:p>
          <a:endParaRPr lang="en-US"/>
        </a:p>
      </dgm:t>
    </dgm:pt>
    <dgm:pt modelId="{AD7A09E8-7807-421B-A95E-49C532B8CF33}" type="pres">
      <dgm:prSet presAssocID="{69177E03-534B-47C1-B188-DE5442AC60E7}" presName="root" presStyleCnt="0">
        <dgm:presLayoutVars>
          <dgm:dir/>
          <dgm:resizeHandles val="exact"/>
        </dgm:presLayoutVars>
      </dgm:prSet>
      <dgm:spPr/>
    </dgm:pt>
    <dgm:pt modelId="{4AB0C9C0-7374-4A06-96D3-9403EC263FBA}" type="pres">
      <dgm:prSet presAssocID="{69177E03-534B-47C1-B188-DE5442AC60E7}" presName="container" presStyleCnt="0">
        <dgm:presLayoutVars>
          <dgm:dir/>
          <dgm:resizeHandles val="exact"/>
        </dgm:presLayoutVars>
      </dgm:prSet>
      <dgm:spPr/>
    </dgm:pt>
    <dgm:pt modelId="{C9EFB0BD-6832-4704-9F21-C0229BE6E66E}" type="pres">
      <dgm:prSet presAssocID="{D3C749D5-8365-409A-82B4-0FD95B5D6CFB}" presName="compNode" presStyleCnt="0"/>
      <dgm:spPr/>
    </dgm:pt>
    <dgm:pt modelId="{C2620DC5-B1F4-4FF0-AAC6-3333DDED4E52}" type="pres">
      <dgm:prSet presAssocID="{D3C749D5-8365-409A-82B4-0FD95B5D6CFB}" presName="iconBgRect" presStyleLbl="bgShp" presStyleIdx="0" presStyleCnt="3"/>
      <dgm:spPr>
        <a:solidFill>
          <a:srgbClr val="1A3359"/>
        </a:solidFill>
      </dgm:spPr>
    </dgm:pt>
    <dgm:pt modelId="{2F809165-5B17-4666-ADFE-0F3B9B32672C}" type="pres">
      <dgm:prSet presAssocID="{D3C749D5-8365-409A-82B4-0FD95B5D6CF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yggnad"/>
        </a:ext>
      </dgm:extLst>
    </dgm:pt>
    <dgm:pt modelId="{95252F21-31EE-49C5-B817-1DD14AC4713E}" type="pres">
      <dgm:prSet presAssocID="{D3C749D5-8365-409A-82B4-0FD95B5D6CFB}" presName="spaceRect" presStyleCnt="0"/>
      <dgm:spPr/>
    </dgm:pt>
    <dgm:pt modelId="{FA390D9B-C5A0-468B-9007-539EA214ABB9}" type="pres">
      <dgm:prSet presAssocID="{D3C749D5-8365-409A-82B4-0FD95B5D6CFB}" presName="textRect" presStyleLbl="revTx" presStyleIdx="0" presStyleCnt="3">
        <dgm:presLayoutVars>
          <dgm:chMax val="1"/>
          <dgm:chPref val="1"/>
        </dgm:presLayoutVars>
      </dgm:prSet>
      <dgm:spPr/>
    </dgm:pt>
    <dgm:pt modelId="{87A42A3D-393D-48EB-BD40-AD571F5A6E8F}" type="pres">
      <dgm:prSet presAssocID="{9E02527B-F706-4C25-9FFB-36C34BB3C0E4}" presName="sibTrans" presStyleLbl="sibTrans2D1" presStyleIdx="0" presStyleCnt="0"/>
      <dgm:spPr/>
    </dgm:pt>
    <dgm:pt modelId="{6F4CBFA6-47AB-41B6-AAD7-E19E41B03032}" type="pres">
      <dgm:prSet presAssocID="{73A7AEBA-BBC0-4BB1-A4F0-3A325557CDD4}" presName="compNode" presStyleCnt="0"/>
      <dgm:spPr/>
    </dgm:pt>
    <dgm:pt modelId="{BA8CC439-C66F-4AD9-A761-C62DC47628E6}" type="pres">
      <dgm:prSet presAssocID="{73A7AEBA-BBC0-4BB1-A4F0-3A325557CDD4}" presName="iconBgRect" presStyleLbl="bgShp" presStyleIdx="1" presStyleCnt="3" custLinFactX="-196967" custLinFactY="-49265" custLinFactNeighborX="-200000" custLinFactNeighborY="-100000"/>
      <dgm:spPr>
        <a:solidFill>
          <a:srgbClr val="1A3359"/>
        </a:solidFill>
      </dgm:spPr>
    </dgm:pt>
    <dgm:pt modelId="{B37F28D7-796E-4488-8617-9B1BB6F6BCAE}" type="pres">
      <dgm:prSet presAssocID="{73A7AEBA-BBC0-4BB1-A4F0-3A325557CDD4}" presName="iconRect" presStyleLbl="node1" presStyleIdx="1" presStyleCnt="3" custLinFactX="-300000" custLinFactY="-100000" custLinFactNeighborX="-384425" custLinFactNeighborY="-15735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nvändare"/>
        </a:ext>
      </dgm:extLst>
    </dgm:pt>
    <dgm:pt modelId="{BD6FB49D-80E0-4D61-A8A0-158E28D211E5}" type="pres">
      <dgm:prSet presAssocID="{73A7AEBA-BBC0-4BB1-A4F0-3A325557CDD4}" presName="spaceRect" presStyleCnt="0"/>
      <dgm:spPr/>
    </dgm:pt>
    <dgm:pt modelId="{373C7AB7-6BF6-447A-83AB-85392A9F8C62}" type="pres">
      <dgm:prSet presAssocID="{73A7AEBA-BBC0-4BB1-A4F0-3A325557CDD4}" presName="textRect" presStyleLbl="revTx" presStyleIdx="1" presStyleCnt="3" custLinFactX="-68788" custLinFactY="-49265" custLinFactNeighborX="-100000" custLinFactNeighborY="-100000">
        <dgm:presLayoutVars>
          <dgm:chMax val="1"/>
          <dgm:chPref val="1"/>
        </dgm:presLayoutVars>
      </dgm:prSet>
      <dgm:spPr/>
    </dgm:pt>
    <dgm:pt modelId="{30349416-B3D3-45CD-BF95-FBA8AB977C0A}" type="pres">
      <dgm:prSet presAssocID="{E825BFD2-CB56-43CD-BEC4-ACD0DFD3FABA}" presName="sibTrans" presStyleLbl="sibTrans2D1" presStyleIdx="0" presStyleCnt="0"/>
      <dgm:spPr/>
    </dgm:pt>
    <dgm:pt modelId="{04C25A8D-77DC-4480-B3C2-C96855014F56}" type="pres">
      <dgm:prSet presAssocID="{A17E416A-95D5-4D6F-BF94-D2AD113AB869}" presName="compNode" presStyleCnt="0"/>
      <dgm:spPr/>
    </dgm:pt>
    <dgm:pt modelId="{EE77F1EB-A900-4478-B3E7-AB08E9C90A58}" type="pres">
      <dgm:prSet presAssocID="{A17E416A-95D5-4D6F-BF94-D2AD113AB869}" presName="iconBgRect" presStyleLbl="bgShp" presStyleIdx="2" presStyleCnt="3" custLinFactX="-396603" custLinFactY="50129" custLinFactNeighborX="-400000" custLinFactNeighborY="100000"/>
      <dgm:spPr>
        <a:solidFill>
          <a:srgbClr val="1A3359"/>
        </a:solidFill>
      </dgm:spPr>
    </dgm:pt>
    <dgm:pt modelId="{CFF75324-BABE-4D33-B926-D51E47090FBF}" type="pres">
      <dgm:prSet presAssocID="{A17E416A-95D5-4D6F-BF94-D2AD113AB869}" presName="iconRect" presStyleLbl="node1" presStyleIdx="2" presStyleCnt="3" custLinFactX="-673454" custLinFactY="100000" custLinFactNeighborX="-700000" custLinFactNeighborY="15884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ck"/>
        </a:ext>
      </dgm:extLst>
    </dgm:pt>
    <dgm:pt modelId="{2A832AB9-777B-43AF-BCD9-790A43AF88B6}" type="pres">
      <dgm:prSet presAssocID="{A17E416A-95D5-4D6F-BF94-D2AD113AB869}" presName="spaceRect" presStyleCnt="0"/>
      <dgm:spPr/>
    </dgm:pt>
    <dgm:pt modelId="{F048551E-40C4-45B4-B51E-418234BAFD88}" type="pres">
      <dgm:prSet presAssocID="{A17E416A-95D5-4D6F-BF94-D2AD113AB869}" presName="textRect" presStyleLbl="revTx" presStyleIdx="2" presStyleCnt="3" custLinFactX="-139652" custLinFactY="56911" custLinFactNeighborX="-200000" custLinFactNeighborY="100000">
        <dgm:presLayoutVars>
          <dgm:chMax val="1"/>
          <dgm:chPref val="1"/>
        </dgm:presLayoutVars>
      </dgm:prSet>
      <dgm:spPr/>
    </dgm:pt>
  </dgm:ptLst>
  <dgm:cxnLst>
    <dgm:cxn modelId="{04D4DB04-F0C8-436B-82A3-1F14C37BE5EF}" type="presOf" srcId="{73A7AEBA-BBC0-4BB1-A4F0-3A325557CDD4}" destId="{373C7AB7-6BF6-447A-83AB-85392A9F8C62}" srcOrd="0" destOrd="0" presId="urn:microsoft.com/office/officeart/2018/2/layout/IconCircleList"/>
    <dgm:cxn modelId="{98481F17-8E28-415F-85E5-87C800C245BD}" type="presOf" srcId="{69177E03-534B-47C1-B188-DE5442AC60E7}" destId="{AD7A09E8-7807-421B-A95E-49C532B8CF33}" srcOrd="0" destOrd="0" presId="urn:microsoft.com/office/officeart/2018/2/layout/IconCircleList"/>
    <dgm:cxn modelId="{AB15883E-7522-453B-95F4-A5399BB90C44}" type="presOf" srcId="{D3C749D5-8365-409A-82B4-0FD95B5D6CFB}" destId="{FA390D9B-C5A0-468B-9007-539EA214ABB9}" srcOrd="0" destOrd="0" presId="urn:microsoft.com/office/officeart/2018/2/layout/IconCircleList"/>
    <dgm:cxn modelId="{75064573-7625-4E81-BE53-395E169C1FD7}" srcId="{69177E03-534B-47C1-B188-DE5442AC60E7}" destId="{D3C749D5-8365-409A-82B4-0FD95B5D6CFB}" srcOrd="0" destOrd="0" parTransId="{7C9031EC-7C80-4A8C-818E-6AA7149D4F60}" sibTransId="{9E02527B-F706-4C25-9FFB-36C34BB3C0E4}"/>
    <dgm:cxn modelId="{D4AD9F88-BE7D-4800-B1F6-6BD5E0396046}" srcId="{69177E03-534B-47C1-B188-DE5442AC60E7}" destId="{73A7AEBA-BBC0-4BB1-A4F0-3A325557CDD4}" srcOrd="1" destOrd="0" parTransId="{71A43D4C-CD9D-4955-B76C-C3B1B7BC2832}" sibTransId="{E825BFD2-CB56-43CD-BEC4-ACD0DFD3FABA}"/>
    <dgm:cxn modelId="{A0328189-7453-458C-B4A9-3907B85CDDCF}" type="presOf" srcId="{E825BFD2-CB56-43CD-BEC4-ACD0DFD3FABA}" destId="{30349416-B3D3-45CD-BF95-FBA8AB977C0A}" srcOrd="0" destOrd="0" presId="urn:microsoft.com/office/officeart/2018/2/layout/IconCircleList"/>
    <dgm:cxn modelId="{DB394194-615A-46CB-A6D1-EA7936E5EA73}" srcId="{69177E03-534B-47C1-B188-DE5442AC60E7}" destId="{A17E416A-95D5-4D6F-BF94-D2AD113AB869}" srcOrd="2" destOrd="0" parTransId="{60ED6DE3-61E3-481B-B96B-7DC62914D67B}" sibTransId="{E51CAD72-A2D7-42FE-BAD1-2DFCC53F9996}"/>
    <dgm:cxn modelId="{2B64F1A2-4041-4469-BE7D-B5A4E506AD8A}" type="presOf" srcId="{A17E416A-95D5-4D6F-BF94-D2AD113AB869}" destId="{F048551E-40C4-45B4-B51E-418234BAFD88}" srcOrd="0" destOrd="0" presId="urn:microsoft.com/office/officeart/2018/2/layout/IconCircleList"/>
    <dgm:cxn modelId="{87E756FE-9C15-4256-A986-BD57347AAD28}" type="presOf" srcId="{9E02527B-F706-4C25-9FFB-36C34BB3C0E4}" destId="{87A42A3D-393D-48EB-BD40-AD571F5A6E8F}" srcOrd="0" destOrd="0" presId="urn:microsoft.com/office/officeart/2018/2/layout/IconCircleList"/>
    <dgm:cxn modelId="{721FF7DD-63BD-43BE-9674-4F2FF393F035}" type="presParOf" srcId="{AD7A09E8-7807-421B-A95E-49C532B8CF33}" destId="{4AB0C9C0-7374-4A06-96D3-9403EC263FBA}" srcOrd="0" destOrd="0" presId="urn:microsoft.com/office/officeart/2018/2/layout/IconCircleList"/>
    <dgm:cxn modelId="{86DABB51-BB9C-411F-B53C-6CB397489097}" type="presParOf" srcId="{4AB0C9C0-7374-4A06-96D3-9403EC263FBA}" destId="{C9EFB0BD-6832-4704-9F21-C0229BE6E66E}" srcOrd="0" destOrd="0" presId="urn:microsoft.com/office/officeart/2018/2/layout/IconCircleList"/>
    <dgm:cxn modelId="{9EDED98E-718C-4846-A17C-CA399D00DB7A}" type="presParOf" srcId="{C9EFB0BD-6832-4704-9F21-C0229BE6E66E}" destId="{C2620DC5-B1F4-4FF0-AAC6-3333DDED4E52}" srcOrd="0" destOrd="0" presId="urn:microsoft.com/office/officeart/2018/2/layout/IconCircleList"/>
    <dgm:cxn modelId="{AF11F845-E57F-43B6-AD71-8134B5766D3E}" type="presParOf" srcId="{C9EFB0BD-6832-4704-9F21-C0229BE6E66E}" destId="{2F809165-5B17-4666-ADFE-0F3B9B32672C}" srcOrd="1" destOrd="0" presId="urn:microsoft.com/office/officeart/2018/2/layout/IconCircleList"/>
    <dgm:cxn modelId="{8C4B5BDB-DB18-4637-BC35-04C7AB508C34}" type="presParOf" srcId="{C9EFB0BD-6832-4704-9F21-C0229BE6E66E}" destId="{95252F21-31EE-49C5-B817-1DD14AC4713E}" srcOrd="2" destOrd="0" presId="urn:microsoft.com/office/officeart/2018/2/layout/IconCircleList"/>
    <dgm:cxn modelId="{5DD2028E-1389-45D8-B46E-C6A873A370B1}" type="presParOf" srcId="{C9EFB0BD-6832-4704-9F21-C0229BE6E66E}" destId="{FA390D9B-C5A0-468B-9007-539EA214ABB9}" srcOrd="3" destOrd="0" presId="urn:microsoft.com/office/officeart/2018/2/layout/IconCircleList"/>
    <dgm:cxn modelId="{3DBDF6D1-9CB2-4347-8156-5F6B554F5051}" type="presParOf" srcId="{4AB0C9C0-7374-4A06-96D3-9403EC263FBA}" destId="{87A42A3D-393D-48EB-BD40-AD571F5A6E8F}" srcOrd="1" destOrd="0" presId="urn:microsoft.com/office/officeart/2018/2/layout/IconCircleList"/>
    <dgm:cxn modelId="{6C50791B-6AA9-41CC-8490-182B83C04785}" type="presParOf" srcId="{4AB0C9C0-7374-4A06-96D3-9403EC263FBA}" destId="{6F4CBFA6-47AB-41B6-AAD7-E19E41B03032}" srcOrd="2" destOrd="0" presId="urn:microsoft.com/office/officeart/2018/2/layout/IconCircleList"/>
    <dgm:cxn modelId="{6B953AEA-09E6-4937-851D-A79C6E4210E3}" type="presParOf" srcId="{6F4CBFA6-47AB-41B6-AAD7-E19E41B03032}" destId="{BA8CC439-C66F-4AD9-A761-C62DC47628E6}" srcOrd="0" destOrd="0" presId="urn:microsoft.com/office/officeart/2018/2/layout/IconCircleList"/>
    <dgm:cxn modelId="{0F5D2821-BF48-4D40-9BF6-17D98E414EF6}" type="presParOf" srcId="{6F4CBFA6-47AB-41B6-AAD7-E19E41B03032}" destId="{B37F28D7-796E-4488-8617-9B1BB6F6BCAE}" srcOrd="1" destOrd="0" presId="urn:microsoft.com/office/officeart/2018/2/layout/IconCircleList"/>
    <dgm:cxn modelId="{8D762B60-A7AB-499B-933D-83BE8DE17EC5}" type="presParOf" srcId="{6F4CBFA6-47AB-41B6-AAD7-E19E41B03032}" destId="{BD6FB49D-80E0-4D61-A8A0-158E28D211E5}" srcOrd="2" destOrd="0" presId="urn:microsoft.com/office/officeart/2018/2/layout/IconCircleList"/>
    <dgm:cxn modelId="{30737644-DCFB-4946-9F82-F895559C36B5}" type="presParOf" srcId="{6F4CBFA6-47AB-41B6-AAD7-E19E41B03032}" destId="{373C7AB7-6BF6-447A-83AB-85392A9F8C62}" srcOrd="3" destOrd="0" presId="urn:microsoft.com/office/officeart/2018/2/layout/IconCircleList"/>
    <dgm:cxn modelId="{727892CC-79F2-4865-BCA2-F4BE57657879}" type="presParOf" srcId="{4AB0C9C0-7374-4A06-96D3-9403EC263FBA}" destId="{30349416-B3D3-45CD-BF95-FBA8AB977C0A}" srcOrd="3" destOrd="0" presId="urn:microsoft.com/office/officeart/2018/2/layout/IconCircleList"/>
    <dgm:cxn modelId="{1462160A-FBB3-411A-AD8D-C76CDC723BAF}" type="presParOf" srcId="{4AB0C9C0-7374-4A06-96D3-9403EC263FBA}" destId="{04C25A8D-77DC-4480-B3C2-C96855014F56}" srcOrd="4" destOrd="0" presId="urn:microsoft.com/office/officeart/2018/2/layout/IconCircleList"/>
    <dgm:cxn modelId="{4EE6DA61-4722-4AE2-84CC-7073F4F222F2}" type="presParOf" srcId="{04C25A8D-77DC-4480-B3C2-C96855014F56}" destId="{EE77F1EB-A900-4478-B3E7-AB08E9C90A58}" srcOrd="0" destOrd="0" presId="urn:microsoft.com/office/officeart/2018/2/layout/IconCircleList"/>
    <dgm:cxn modelId="{CF15DE39-ACEA-4437-8D15-B7A4D225F387}" type="presParOf" srcId="{04C25A8D-77DC-4480-B3C2-C96855014F56}" destId="{CFF75324-BABE-4D33-B926-D51E47090FBF}" srcOrd="1" destOrd="0" presId="urn:microsoft.com/office/officeart/2018/2/layout/IconCircleList"/>
    <dgm:cxn modelId="{054DE001-9CA1-42D8-9FCD-7E3ED7720C09}" type="presParOf" srcId="{04C25A8D-77DC-4480-B3C2-C96855014F56}" destId="{2A832AB9-777B-43AF-BCD9-790A43AF88B6}" srcOrd="2" destOrd="0" presId="urn:microsoft.com/office/officeart/2018/2/layout/IconCircleList"/>
    <dgm:cxn modelId="{801D319D-EA64-42B4-99D1-CF12539E3DB4}" type="presParOf" srcId="{04C25A8D-77DC-4480-B3C2-C96855014F56}" destId="{F048551E-40C4-45B4-B51E-418234BAFD8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140FFC-C735-4FB6-907E-F9388AF8A236}"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sv-SE"/>
        </a:p>
      </dgm:t>
    </dgm:pt>
    <dgm:pt modelId="{EF0C3C4A-4DE1-4956-90BA-BFB06B16DB67}">
      <dgm:prSet phldrT="[Text]" custT="1"/>
      <dgm:spPr/>
      <dgm:t>
        <a:bodyPr/>
        <a:lstStyle/>
        <a:p>
          <a:r>
            <a:rPr lang="en-US" sz="2800" noProof="0">
              <a:latin typeface="Segoe UI Historic"/>
              <a:ea typeface="Segoe UI Historic"/>
              <a:cs typeface="Segoe UI Historic"/>
            </a:rPr>
            <a:t>Trend analysis</a:t>
          </a:r>
        </a:p>
      </dgm:t>
    </dgm:pt>
    <dgm:pt modelId="{FC77A272-1AF1-436E-8DA3-5DAB2D2FE98F}" type="parTrans" cxnId="{9CD3F95B-3CEC-4441-93FB-1E871C3F3396}">
      <dgm:prSet/>
      <dgm:spPr/>
      <dgm:t>
        <a:bodyPr/>
        <a:lstStyle/>
        <a:p>
          <a:endParaRPr lang="sv-SE"/>
        </a:p>
      </dgm:t>
    </dgm:pt>
    <dgm:pt modelId="{26C62B84-3BF9-4362-95BB-7C58F94CB14B}" type="sibTrans" cxnId="{9CD3F95B-3CEC-4441-93FB-1E871C3F3396}">
      <dgm:prSet/>
      <dgm:spPr/>
      <dgm:t>
        <a:bodyPr/>
        <a:lstStyle/>
        <a:p>
          <a:endParaRPr lang="sv-SE"/>
        </a:p>
      </dgm:t>
    </dgm:pt>
    <dgm:pt modelId="{75CF76F5-FF30-4517-B3E7-0F4F07BE57D0}">
      <dgm:prSet custT="1"/>
      <dgm:spPr/>
      <dgm:t>
        <a:bodyPr/>
        <a:lstStyle/>
        <a:p>
          <a:r>
            <a:rPr lang="sv-SE" sz="2800">
              <a:latin typeface="Segoe UI Historic"/>
              <a:ea typeface="Segoe UI Historic"/>
              <a:cs typeface="Segoe UI Historic"/>
            </a:rPr>
            <a:t>Smart home integration</a:t>
          </a:r>
        </a:p>
      </dgm:t>
    </dgm:pt>
    <dgm:pt modelId="{1A2414E9-ADCD-413A-BB5D-BF34845124D6}" type="parTrans" cxnId="{C2DC2B78-7DDA-4A91-B2E9-E5DE92A18460}">
      <dgm:prSet/>
      <dgm:spPr/>
      <dgm:t>
        <a:bodyPr/>
        <a:lstStyle/>
        <a:p>
          <a:endParaRPr lang="sv-SE"/>
        </a:p>
      </dgm:t>
    </dgm:pt>
    <dgm:pt modelId="{7D99B8DA-9766-4271-9E24-30E0E16D0906}" type="sibTrans" cxnId="{C2DC2B78-7DDA-4A91-B2E9-E5DE92A18460}">
      <dgm:prSet/>
      <dgm:spPr/>
      <dgm:t>
        <a:bodyPr/>
        <a:lstStyle/>
        <a:p>
          <a:endParaRPr lang="sv-SE"/>
        </a:p>
      </dgm:t>
    </dgm:pt>
    <dgm:pt modelId="{D781F625-399E-4D66-B449-9FD727BB26EE}">
      <dgm:prSet custT="1"/>
      <dgm:spPr/>
      <dgm:t>
        <a:bodyPr/>
        <a:lstStyle/>
        <a:p>
          <a:r>
            <a:rPr lang="en-US" sz="2800" noProof="0">
              <a:latin typeface="Segoe UI Historic"/>
              <a:ea typeface="Segoe UI Historic"/>
              <a:cs typeface="Segoe UI Historic"/>
            </a:rPr>
            <a:t>Image recognition</a:t>
          </a:r>
          <a:endParaRPr lang="en-US" sz="2800"/>
        </a:p>
      </dgm:t>
    </dgm:pt>
    <dgm:pt modelId="{7B6D69A3-7514-4273-B28E-350F39706F51}" type="parTrans" cxnId="{6FEA2032-E262-440C-B9DD-137E4079EE0A}">
      <dgm:prSet/>
      <dgm:spPr/>
      <dgm:t>
        <a:bodyPr/>
        <a:lstStyle/>
        <a:p>
          <a:endParaRPr lang="sv-SE"/>
        </a:p>
      </dgm:t>
    </dgm:pt>
    <dgm:pt modelId="{FC668C9A-50F9-48D7-8DBB-7A9729E5F682}" type="sibTrans" cxnId="{6FEA2032-E262-440C-B9DD-137E4079EE0A}">
      <dgm:prSet/>
      <dgm:spPr>
        <a:noFill/>
        <a:ln>
          <a:noFill/>
        </a:ln>
      </dgm:spPr>
      <dgm:t>
        <a:bodyPr/>
        <a:lstStyle/>
        <a:p>
          <a:endParaRPr lang="sv-SE"/>
        </a:p>
      </dgm:t>
    </dgm:pt>
    <dgm:pt modelId="{78EF1B4F-224E-4FAC-BF76-6CE639342463}">
      <dgm:prSet phldr="0"/>
      <dgm:spPr/>
      <dgm:t>
        <a:bodyPr/>
        <a:lstStyle/>
        <a:p>
          <a:pPr rtl="0"/>
          <a:r>
            <a:rPr lang="en-US" noProof="0">
              <a:latin typeface="Segoe UI Historic"/>
              <a:ea typeface="Segoe UI Historic"/>
              <a:cs typeface="Segoe UI Historic"/>
            </a:rPr>
            <a:t>Natural language processing</a:t>
          </a:r>
        </a:p>
      </dgm:t>
    </dgm:pt>
    <dgm:pt modelId="{47EE3A9C-42F1-4171-88BB-D31361176EFA}" type="parTrans" cxnId="{6F5DEEFD-5E91-4405-8A38-5A5BE8EE9FA9}">
      <dgm:prSet/>
      <dgm:spPr/>
    </dgm:pt>
    <dgm:pt modelId="{A16C95A1-6180-4A05-9F4E-B60938701779}" type="sibTrans" cxnId="{6F5DEEFD-5E91-4405-8A38-5A5BE8EE9FA9}">
      <dgm:prSet/>
      <dgm:spPr/>
    </dgm:pt>
    <dgm:pt modelId="{827CFAE2-2594-448E-B7AF-58FE5D9B73E5}" type="pres">
      <dgm:prSet presAssocID="{39140FFC-C735-4FB6-907E-F9388AF8A236}" presName="Name0" presStyleCnt="0">
        <dgm:presLayoutVars>
          <dgm:chMax val="7"/>
          <dgm:chPref val="7"/>
          <dgm:dir val="rev"/>
        </dgm:presLayoutVars>
      </dgm:prSet>
      <dgm:spPr/>
    </dgm:pt>
    <dgm:pt modelId="{239CDC22-42A5-47E2-973E-84F18104EC21}" type="pres">
      <dgm:prSet presAssocID="{39140FFC-C735-4FB6-907E-F9388AF8A236}" presName="Name1" presStyleCnt="0"/>
      <dgm:spPr/>
    </dgm:pt>
    <dgm:pt modelId="{ECA9FB65-DD72-4C93-97F3-94E5D57C2D59}" type="pres">
      <dgm:prSet presAssocID="{39140FFC-C735-4FB6-907E-F9388AF8A236}" presName="cycle" presStyleCnt="0"/>
      <dgm:spPr/>
    </dgm:pt>
    <dgm:pt modelId="{DE3C8DE1-2A82-4E58-8BB1-D6239A292895}" type="pres">
      <dgm:prSet presAssocID="{39140FFC-C735-4FB6-907E-F9388AF8A236}" presName="srcNode" presStyleLbl="node1" presStyleIdx="0" presStyleCnt="4"/>
      <dgm:spPr/>
    </dgm:pt>
    <dgm:pt modelId="{57CBE5DE-8475-471C-BFFF-FDC2888A36FE}" type="pres">
      <dgm:prSet presAssocID="{39140FFC-C735-4FB6-907E-F9388AF8A236}" presName="conn" presStyleLbl="parChTrans1D2" presStyleIdx="0" presStyleCnt="1"/>
      <dgm:spPr/>
    </dgm:pt>
    <dgm:pt modelId="{490A77CB-A190-4569-A5AA-F35D0B2A051D}" type="pres">
      <dgm:prSet presAssocID="{39140FFC-C735-4FB6-907E-F9388AF8A236}" presName="extraNode" presStyleLbl="node1" presStyleIdx="0" presStyleCnt="4"/>
      <dgm:spPr/>
    </dgm:pt>
    <dgm:pt modelId="{44FFF45C-EA0A-4051-BB04-96F29357C1CF}" type="pres">
      <dgm:prSet presAssocID="{39140FFC-C735-4FB6-907E-F9388AF8A236}" presName="dstNode" presStyleLbl="node1" presStyleIdx="0" presStyleCnt="4"/>
      <dgm:spPr/>
    </dgm:pt>
    <dgm:pt modelId="{65918351-94FA-4C2E-BABD-273F5C2243C4}" type="pres">
      <dgm:prSet presAssocID="{78EF1B4F-224E-4FAC-BF76-6CE639342463}" presName="text_1" presStyleLbl="node1" presStyleIdx="0" presStyleCnt="4">
        <dgm:presLayoutVars>
          <dgm:bulletEnabled val="1"/>
        </dgm:presLayoutVars>
      </dgm:prSet>
      <dgm:spPr/>
    </dgm:pt>
    <dgm:pt modelId="{BA730C7E-6F6D-435D-B24E-E4C9ED7B6FF5}" type="pres">
      <dgm:prSet presAssocID="{78EF1B4F-224E-4FAC-BF76-6CE639342463}" presName="accent_1" presStyleCnt="0"/>
      <dgm:spPr/>
    </dgm:pt>
    <dgm:pt modelId="{20EB493B-F5A0-4BBF-85F4-F4DCD1C04F95}" type="pres">
      <dgm:prSet presAssocID="{78EF1B4F-224E-4FAC-BF76-6CE639342463}" presName="accentRepeatNode" presStyleLbl="solidFgAcc1" presStyleIdx="0" presStyleCnt="4"/>
      <dgm:spPr/>
    </dgm:pt>
    <dgm:pt modelId="{7F6680D9-7F04-4704-A0DB-E920CDB5240A}" type="pres">
      <dgm:prSet presAssocID="{D781F625-399E-4D66-B449-9FD727BB26EE}" presName="text_2" presStyleLbl="node1" presStyleIdx="1" presStyleCnt="4">
        <dgm:presLayoutVars>
          <dgm:bulletEnabled val="1"/>
        </dgm:presLayoutVars>
      </dgm:prSet>
      <dgm:spPr/>
    </dgm:pt>
    <dgm:pt modelId="{0DE9E9EA-A98D-46B9-886D-664C647BD6B2}" type="pres">
      <dgm:prSet presAssocID="{D781F625-399E-4D66-B449-9FD727BB26EE}" presName="accent_2" presStyleCnt="0"/>
      <dgm:spPr/>
    </dgm:pt>
    <dgm:pt modelId="{8D70E7CB-6ED0-488E-99A3-02D69FB4F2ED}" type="pres">
      <dgm:prSet presAssocID="{D781F625-399E-4D66-B449-9FD727BB26EE}" presName="accentRepeatNode" presStyleLbl="solidFgAcc1" presStyleIdx="1" presStyleCnt="4"/>
      <dgm:spPr>
        <a:solidFill>
          <a:schemeClr val="bg1"/>
        </a:solidFill>
      </dgm:spPr>
      <dgm:extLst>
        <a:ext uri="{E40237B7-FDA0-4F09-8148-C483321AD2D9}">
          <dgm14:cNvPr xmlns:dgm14="http://schemas.microsoft.com/office/drawing/2010/diagram" id="0" name="" descr="Öppning med hel fyllning"/>
        </a:ext>
      </dgm:extLst>
    </dgm:pt>
    <dgm:pt modelId="{BDE81BCC-8981-4A7A-B8CD-46E5A7EB4043}" type="pres">
      <dgm:prSet presAssocID="{75CF76F5-FF30-4517-B3E7-0F4F07BE57D0}" presName="text_3" presStyleLbl="node1" presStyleIdx="2" presStyleCnt="4">
        <dgm:presLayoutVars>
          <dgm:bulletEnabled val="1"/>
        </dgm:presLayoutVars>
      </dgm:prSet>
      <dgm:spPr/>
    </dgm:pt>
    <dgm:pt modelId="{8A1F1AF6-2B66-4A53-819A-6A950E45FB7E}" type="pres">
      <dgm:prSet presAssocID="{75CF76F5-FF30-4517-B3E7-0F4F07BE57D0}" presName="accent_3" presStyleCnt="0"/>
      <dgm:spPr/>
    </dgm:pt>
    <dgm:pt modelId="{1FC7ECC3-AB23-4797-8EFC-6157D2771CA9}" type="pres">
      <dgm:prSet presAssocID="{75CF76F5-FF30-4517-B3E7-0F4F07BE57D0}" presName="accentRepeatNode" presStyleLbl="solidFgAcc1" presStyleIdx="2" presStyleCnt="4"/>
      <dgm:spPr>
        <a:solidFill>
          <a:schemeClr val="bg1"/>
        </a:solidFill>
      </dgm:spPr>
    </dgm:pt>
    <dgm:pt modelId="{A25BAA4C-B2C9-4B54-B75A-FC298113EE17}" type="pres">
      <dgm:prSet presAssocID="{EF0C3C4A-4DE1-4956-90BA-BFB06B16DB67}" presName="text_4" presStyleLbl="node1" presStyleIdx="3" presStyleCnt="4">
        <dgm:presLayoutVars>
          <dgm:bulletEnabled val="1"/>
        </dgm:presLayoutVars>
      </dgm:prSet>
      <dgm:spPr/>
    </dgm:pt>
    <dgm:pt modelId="{799839A2-8E7B-44FC-8101-C11783F85315}" type="pres">
      <dgm:prSet presAssocID="{EF0C3C4A-4DE1-4956-90BA-BFB06B16DB67}" presName="accent_4" presStyleCnt="0"/>
      <dgm:spPr/>
    </dgm:pt>
    <dgm:pt modelId="{9975C0DA-5DAB-42EC-81A4-B2FBC2306BF4}" type="pres">
      <dgm:prSet presAssocID="{EF0C3C4A-4DE1-4956-90BA-BFB06B16DB67}" presName="accentRepeatNode" presStyleLbl="solidFgAcc1" presStyleIdx="3" presStyleCnt="4"/>
      <dgm:spPr>
        <a:solidFill>
          <a:schemeClr val="bg1"/>
        </a:solidFill>
      </dgm:spPr>
    </dgm:pt>
  </dgm:ptLst>
  <dgm:cxnLst>
    <dgm:cxn modelId="{87E9D229-40C9-4885-8EB2-8C1110A19D00}" type="presOf" srcId="{75CF76F5-FF30-4517-B3E7-0F4F07BE57D0}" destId="{BDE81BCC-8981-4A7A-B8CD-46E5A7EB4043}" srcOrd="0" destOrd="0" presId="urn:microsoft.com/office/officeart/2008/layout/VerticalCurvedList"/>
    <dgm:cxn modelId="{7211A62A-E6DE-4729-BC51-8EC8A29DE82B}" type="presOf" srcId="{D781F625-399E-4D66-B449-9FD727BB26EE}" destId="{7F6680D9-7F04-4704-A0DB-E920CDB5240A}" srcOrd="0" destOrd="0" presId="urn:microsoft.com/office/officeart/2008/layout/VerticalCurvedList"/>
    <dgm:cxn modelId="{90A26330-3592-40A9-BFD1-1AFCFAE33641}" type="presOf" srcId="{39140FFC-C735-4FB6-907E-F9388AF8A236}" destId="{827CFAE2-2594-448E-B7AF-58FE5D9B73E5}" srcOrd="0" destOrd="0" presId="urn:microsoft.com/office/officeart/2008/layout/VerticalCurvedList"/>
    <dgm:cxn modelId="{6FEA2032-E262-440C-B9DD-137E4079EE0A}" srcId="{39140FFC-C735-4FB6-907E-F9388AF8A236}" destId="{D781F625-399E-4D66-B449-9FD727BB26EE}" srcOrd="1" destOrd="0" parTransId="{7B6D69A3-7514-4273-B28E-350F39706F51}" sibTransId="{FC668C9A-50F9-48D7-8DBB-7A9729E5F682}"/>
    <dgm:cxn modelId="{9CD3F95B-3CEC-4441-93FB-1E871C3F3396}" srcId="{39140FFC-C735-4FB6-907E-F9388AF8A236}" destId="{EF0C3C4A-4DE1-4956-90BA-BFB06B16DB67}" srcOrd="3" destOrd="0" parTransId="{FC77A272-1AF1-436E-8DA3-5DAB2D2FE98F}" sibTransId="{26C62B84-3BF9-4362-95BB-7C58F94CB14B}"/>
    <dgm:cxn modelId="{3F0B705D-7138-4562-A307-CFE8C9949749}" type="presOf" srcId="{EF0C3C4A-4DE1-4956-90BA-BFB06B16DB67}" destId="{A25BAA4C-B2C9-4B54-B75A-FC298113EE17}" srcOrd="0" destOrd="0" presId="urn:microsoft.com/office/officeart/2008/layout/VerticalCurvedList"/>
    <dgm:cxn modelId="{C2DC2B78-7DDA-4A91-B2E9-E5DE92A18460}" srcId="{39140FFC-C735-4FB6-907E-F9388AF8A236}" destId="{75CF76F5-FF30-4517-B3E7-0F4F07BE57D0}" srcOrd="2" destOrd="0" parTransId="{1A2414E9-ADCD-413A-BB5D-BF34845124D6}" sibTransId="{7D99B8DA-9766-4271-9E24-30E0E16D0906}"/>
    <dgm:cxn modelId="{B0BA5EAC-83CB-4E36-A900-CDD57EF6E639}" type="presOf" srcId="{A16C95A1-6180-4A05-9F4E-B60938701779}" destId="{57CBE5DE-8475-471C-BFFF-FDC2888A36FE}" srcOrd="0" destOrd="0" presId="urn:microsoft.com/office/officeart/2008/layout/VerticalCurvedList"/>
    <dgm:cxn modelId="{AF8BEED1-454E-40D0-B3E5-20E0F177337C}" type="presOf" srcId="{78EF1B4F-224E-4FAC-BF76-6CE639342463}" destId="{65918351-94FA-4C2E-BABD-273F5C2243C4}" srcOrd="0" destOrd="0" presId="urn:microsoft.com/office/officeart/2008/layout/VerticalCurvedList"/>
    <dgm:cxn modelId="{6F5DEEFD-5E91-4405-8A38-5A5BE8EE9FA9}" srcId="{39140FFC-C735-4FB6-907E-F9388AF8A236}" destId="{78EF1B4F-224E-4FAC-BF76-6CE639342463}" srcOrd="0" destOrd="0" parTransId="{47EE3A9C-42F1-4171-88BB-D31361176EFA}" sibTransId="{A16C95A1-6180-4A05-9F4E-B60938701779}"/>
    <dgm:cxn modelId="{1D15A9C5-77FA-4B1E-84C5-FEC6B1CC5606}" type="presParOf" srcId="{827CFAE2-2594-448E-B7AF-58FE5D9B73E5}" destId="{239CDC22-42A5-47E2-973E-84F18104EC21}" srcOrd="0" destOrd="0" presId="urn:microsoft.com/office/officeart/2008/layout/VerticalCurvedList"/>
    <dgm:cxn modelId="{9DBB59EC-262F-4607-81BC-D9CD0288DC07}" type="presParOf" srcId="{239CDC22-42A5-47E2-973E-84F18104EC21}" destId="{ECA9FB65-DD72-4C93-97F3-94E5D57C2D59}" srcOrd="0" destOrd="0" presId="urn:microsoft.com/office/officeart/2008/layout/VerticalCurvedList"/>
    <dgm:cxn modelId="{B0F2854E-762F-445E-B535-285DCADAB0C2}" type="presParOf" srcId="{ECA9FB65-DD72-4C93-97F3-94E5D57C2D59}" destId="{DE3C8DE1-2A82-4E58-8BB1-D6239A292895}" srcOrd="0" destOrd="0" presId="urn:microsoft.com/office/officeart/2008/layout/VerticalCurvedList"/>
    <dgm:cxn modelId="{6F5CB28C-62CB-4737-B632-E1816ECF105D}" type="presParOf" srcId="{ECA9FB65-DD72-4C93-97F3-94E5D57C2D59}" destId="{57CBE5DE-8475-471C-BFFF-FDC2888A36FE}" srcOrd="1" destOrd="0" presId="urn:microsoft.com/office/officeart/2008/layout/VerticalCurvedList"/>
    <dgm:cxn modelId="{C9E85A4B-4FE7-4262-B4F6-9B9C50A2F26B}" type="presParOf" srcId="{ECA9FB65-DD72-4C93-97F3-94E5D57C2D59}" destId="{490A77CB-A190-4569-A5AA-F35D0B2A051D}" srcOrd="2" destOrd="0" presId="urn:microsoft.com/office/officeart/2008/layout/VerticalCurvedList"/>
    <dgm:cxn modelId="{95CF2AB8-4D20-47DA-B64E-69DE25745211}" type="presParOf" srcId="{ECA9FB65-DD72-4C93-97F3-94E5D57C2D59}" destId="{44FFF45C-EA0A-4051-BB04-96F29357C1CF}" srcOrd="3" destOrd="0" presId="urn:microsoft.com/office/officeart/2008/layout/VerticalCurvedList"/>
    <dgm:cxn modelId="{AB01DE8C-E97E-442E-AF5C-C8D053F63724}" type="presParOf" srcId="{239CDC22-42A5-47E2-973E-84F18104EC21}" destId="{65918351-94FA-4C2E-BABD-273F5C2243C4}" srcOrd="1" destOrd="0" presId="urn:microsoft.com/office/officeart/2008/layout/VerticalCurvedList"/>
    <dgm:cxn modelId="{83953AD7-375C-4637-8530-700C9E80F21D}" type="presParOf" srcId="{239CDC22-42A5-47E2-973E-84F18104EC21}" destId="{BA730C7E-6F6D-435D-B24E-E4C9ED7B6FF5}" srcOrd="2" destOrd="0" presId="urn:microsoft.com/office/officeart/2008/layout/VerticalCurvedList"/>
    <dgm:cxn modelId="{86DA5BCD-A567-4EAC-8C11-D1F8887EE684}" type="presParOf" srcId="{BA730C7E-6F6D-435D-B24E-E4C9ED7B6FF5}" destId="{20EB493B-F5A0-4BBF-85F4-F4DCD1C04F95}" srcOrd="0" destOrd="0" presId="urn:microsoft.com/office/officeart/2008/layout/VerticalCurvedList"/>
    <dgm:cxn modelId="{DD34E187-3232-43F0-A045-752D88501316}" type="presParOf" srcId="{239CDC22-42A5-47E2-973E-84F18104EC21}" destId="{7F6680D9-7F04-4704-A0DB-E920CDB5240A}" srcOrd="3" destOrd="0" presId="urn:microsoft.com/office/officeart/2008/layout/VerticalCurvedList"/>
    <dgm:cxn modelId="{4314AE1D-DCB6-4254-A469-DC889B1889CA}" type="presParOf" srcId="{239CDC22-42A5-47E2-973E-84F18104EC21}" destId="{0DE9E9EA-A98D-46B9-886D-664C647BD6B2}" srcOrd="4" destOrd="0" presId="urn:microsoft.com/office/officeart/2008/layout/VerticalCurvedList"/>
    <dgm:cxn modelId="{6B76BB60-4123-42EF-9035-8E92606DABE9}" type="presParOf" srcId="{0DE9E9EA-A98D-46B9-886D-664C647BD6B2}" destId="{8D70E7CB-6ED0-488E-99A3-02D69FB4F2ED}" srcOrd="0" destOrd="0" presId="urn:microsoft.com/office/officeart/2008/layout/VerticalCurvedList"/>
    <dgm:cxn modelId="{697C8C2E-B7F6-4718-AD20-E4A789349F8A}" type="presParOf" srcId="{239CDC22-42A5-47E2-973E-84F18104EC21}" destId="{BDE81BCC-8981-4A7A-B8CD-46E5A7EB4043}" srcOrd="5" destOrd="0" presId="urn:microsoft.com/office/officeart/2008/layout/VerticalCurvedList"/>
    <dgm:cxn modelId="{191E474B-4CAB-458D-A6A8-0D1C8BE806F1}" type="presParOf" srcId="{239CDC22-42A5-47E2-973E-84F18104EC21}" destId="{8A1F1AF6-2B66-4A53-819A-6A950E45FB7E}" srcOrd="6" destOrd="0" presId="urn:microsoft.com/office/officeart/2008/layout/VerticalCurvedList"/>
    <dgm:cxn modelId="{4C5209A1-376A-4DF5-958D-EE680BCE97B5}" type="presParOf" srcId="{8A1F1AF6-2B66-4A53-819A-6A950E45FB7E}" destId="{1FC7ECC3-AB23-4797-8EFC-6157D2771CA9}" srcOrd="0" destOrd="0" presId="urn:microsoft.com/office/officeart/2008/layout/VerticalCurvedList"/>
    <dgm:cxn modelId="{7CA648C8-9AD2-4865-A5D0-EF63BA9BBA81}" type="presParOf" srcId="{239CDC22-42A5-47E2-973E-84F18104EC21}" destId="{A25BAA4C-B2C9-4B54-B75A-FC298113EE17}" srcOrd="7" destOrd="0" presId="urn:microsoft.com/office/officeart/2008/layout/VerticalCurvedList"/>
    <dgm:cxn modelId="{AA358ADE-867D-4C55-98BD-02C7076100D0}" type="presParOf" srcId="{239CDC22-42A5-47E2-973E-84F18104EC21}" destId="{799839A2-8E7B-44FC-8101-C11783F85315}" srcOrd="8" destOrd="0" presId="urn:microsoft.com/office/officeart/2008/layout/VerticalCurvedList"/>
    <dgm:cxn modelId="{63E4967D-B649-4B8A-9F70-2B66AB26445D}" type="presParOf" srcId="{799839A2-8E7B-44FC-8101-C11783F85315}" destId="{9975C0DA-5DAB-42EC-81A4-B2FBC2306BF4}"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20DC5-B1F4-4FF0-AAC6-3333DDED4E52}">
      <dsp:nvSpPr>
        <dsp:cNvPr id="0" name=""/>
        <dsp:cNvSpPr/>
      </dsp:nvSpPr>
      <dsp:spPr>
        <a:xfrm>
          <a:off x="82613" y="1727046"/>
          <a:ext cx="897246" cy="897246"/>
        </a:xfrm>
        <a:prstGeom prst="ellipse">
          <a:avLst/>
        </a:prstGeom>
        <a:solidFill>
          <a:srgbClr val="1A3359"/>
        </a:solidFill>
        <a:ln>
          <a:noFill/>
        </a:ln>
        <a:effectLst/>
      </dsp:spPr>
      <dsp:style>
        <a:lnRef idx="0">
          <a:scrgbClr r="0" g="0" b="0"/>
        </a:lnRef>
        <a:fillRef idx="1">
          <a:scrgbClr r="0" g="0" b="0"/>
        </a:fillRef>
        <a:effectRef idx="0">
          <a:scrgbClr r="0" g="0" b="0"/>
        </a:effectRef>
        <a:fontRef idx="minor"/>
      </dsp:style>
    </dsp:sp>
    <dsp:sp modelId="{2F809165-5B17-4666-ADFE-0F3B9B32672C}">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390D9B-C5A0-468B-9007-539EA214ABB9}">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latin typeface="Segoe UI Historic" panose="020B0502040204020203" pitchFamily="34" charset="0"/>
              <a:ea typeface="Segoe UI Historic" panose="020B0502040204020203" pitchFamily="34" charset="0"/>
              <a:cs typeface="Segoe UI Historic" panose="020B0502040204020203" pitchFamily="34" charset="0"/>
            </a:rPr>
            <a:t>Newly started company</a:t>
          </a:r>
        </a:p>
      </dsp:txBody>
      <dsp:txXfrm>
        <a:off x="1172126" y="1727046"/>
        <a:ext cx="2114937" cy="897246"/>
      </dsp:txXfrm>
    </dsp:sp>
    <dsp:sp modelId="{BA8CC439-C66F-4AD9-A761-C62DC47628E6}">
      <dsp:nvSpPr>
        <dsp:cNvPr id="0" name=""/>
        <dsp:cNvSpPr/>
      </dsp:nvSpPr>
      <dsp:spPr>
        <a:xfrm>
          <a:off x="93804" y="387771"/>
          <a:ext cx="897246" cy="897246"/>
        </a:xfrm>
        <a:prstGeom prst="ellipse">
          <a:avLst/>
        </a:prstGeom>
        <a:solidFill>
          <a:srgbClr val="1A3359"/>
        </a:solidFill>
        <a:ln>
          <a:noFill/>
        </a:ln>
        <a:effectLst/>
      </dsp:spPr>
      <dsp:style>
        <a:lnRef idx="0">
          <a:scrgbClr r="0" g="0" b="0"/>
        </a:lnRef>
        <a:fillRef idx="1">
          <a:scrgbClr r="0" g="0" b="0"/>
        </a:fillRef>
        <a:effectRef idx="0">
          <a:scrgbClr r="0" g="0" b="0"/>
        </a:effectRef>
        <a:fontRef idx="minor"/>
      </dsp:style>
    </dsp:sp>
    <dsp:sp modelId="{B37F28D7-796E-4488-8617-9B1BB6F6BCAE}">
      <dsp:nvSpPr>
        <dsp:cNvPr id="0" name=""/>
        <dsp:cNvSpPr/>
      </dsp:nvSpPr>
      <dsp:spPr>
        <a:xfrm>
          <a:off x="282230" y="57619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3C7AB7-6BF6-447A-83AB-85392A9F8C62}">
      <dsp:nvSpPr>
        <dsp:cNvPr id="0" name=""/>
        <dsp:cNvSpPr/>
      </dsp:nvSpPr>
      <dsp:spPr>
        <a:xfrm>
          <a:off x="1175328" y="38777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latin typeface="Segoe UI Historic" panose="020B0502040204020203" pitchFamily="34" charset="0"/>
              <a:ea typeface="Segoe UI Historic" panose="020B0502040204020203" pitchFamily="34" charset="0"/>
              <a:cs typeface="Segoe UI Historic" panose="020B0502040204020203" pitchFamily="34" charset="0"/>
            </a:rPr>
            <a:t>24 employees with broad set of competencies</a:t>
          </a:r>
        </a:p>
      </dsp:txBody>
      <dsp:txXfrm>
        <a:off x="1175328" y="387771"/>
        <a:ext cx="2114937" cy="897246"/>
      </dsp:txXfrm>
    </dsp:sp>
    <dsp:sp modelId="{EE77F1EB-A900-4478-B3E7-AB08E9C90A58}">
      <dsp:nvSpPr>
        <dsp:cNvPr id="0" name=""/>
        <dsp:cNvSpPr/>
      </dsp:nvSpPr>
      <dsp:spPr>
        <a:xfrm>
          <a:off x="81048" y="3074072"/>
          <a:ext cx="897246" cy="897246"/>
        </a:xfrm>
        <a:prstGeom prst="ellipse">
          <a:avLst/>
        </a:prstGeom>
        <a:solidFill>
          <a:srgbClr val="1A3359"/>
        </a:solidFill>
        <a:ln>
          <a:noFill/>
        </a:ln>
        <a:effectLst/>
      </dsp:spPr>
      <dsp:style>
        <a:lnRef idx="0">
          <a:scrgbClr r="0" g="0" b="0"/>
        </a:lnRef>
        <a:fillRef idx="1">
          <a:scrgbClr r="0" g="0" b="0"/>
        </a:fillRef>
        <a:effectRef idx="0">
          <a:scrgbClr r="0" g="0" b="0"/>
        </a:effectRef>
        <a:fontRef idx="minor"/>
      </dsp:style>
    </dsp:sp>
    <dsp:sp modelId="{CFF75324-BABE-4D33-B926-D51E47090FBF}">
      <dsp:nvSpPr>
        <dsp:cNvPr id="0" name=""/>
        <dsp:cNvSpPr/>
      </dsp:nvSpPr>
      <dsp:spPr>
        <a:xfrm>
          <a:off x="269466" y="3262493"/>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48551E-40C4-45B4-B51E-418234BAFD88}">
      <dsp:nvSpPr>
        <dsp:cNvPr id="0" name=""/>
        <dsp:cNvSpPr/>
      </dsp:nvSpPr>
      <dsp:spPr>
        <a:xfrm>
          <a:off x="1134623" y="313492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latin typeface="Segoe UI Historic" panose="020B0502040204020203" pitchFamily="34" charset="0"/>
              <a:ea typeface="Segoe UI Historic" panose="020B0502040204020203" pitchFamily="34" charset="0"/>
              <a:cs typeface="Segoe UI Historic" panose="020B0502040204020203" pitchFamily="34" charset="0"/>
            </a:rPr>
            <a:t>Developed Rostbot</a:t>
          </a:r>
        </a:p>
      </dsp:txBody>
      <dsp:txXfrm>
        <a:off x="1134623" y="3134923"/>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BE5DE-8475-471C-BFFF-FDC2888A36FE}">
      <dsp:nvSpPr>
        <dsp:cNvPr id="0" name=""/>
        <dsp:cNvSpPr/>
      </dsp:nvSpPr>
      <dsp:spPr>
        <a:xfrm>
          <a:off x="5243699" y="-695558"/>
          <a:ext cx="5403664" cy="5403664"/>
        </a:xfrm>
        <a:prstGeom prst="blockArc">
          <a:avLst>
            <a:gd name="adj1" fmla="val 8100000"/>
            <a:gd name="adj2" fmla="val 13500000"/>
            <a:gd name="adj3" fmla="val 4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918351-94FA-4C2E-BABD-273F5C2243C4}">
      <dsp:nvSpPr>
        <dsp:cNvPr id="0" name=""/>
        <dsp:cNvSpPr/>
      </dsp:nvSpPr>
      <dsp:spPr>
        <a:xfrm>
          <a:off x="54373" y="308484"/>
          <a:ext cx="5602448" cy="6172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489974" bIns="76200" numCol="1" spcCol="1270" anchor="ctr" anchorCtr="0">
          <a:noAutofit/>
        </a:bodyPr>
        <a:lstStyle/>
        <a:p>
          <a:pPr marL="0" lvl="0" indent="0" algn="r" defTabSz="1333500" rtl="0">
            <a:lnSpc>
              <a:spcPct val="90000"/>
            </a:lnSpc>
            <a:spcBef>
              <a:spcPct val="0"/>
            </a:spcBef>
            <a:spcAft>
              <a:spcPct val="35000"/>
            </a:spcAft>
            <a:buNone/>
          </a:pPr>
          <a:r>
            <a:rPr lang="en-US" sz="3000" kern="1200" noProof="0">
              <a:latin typeface="Segoe UI Historic"/>
              <a:ea typeface="Segoe UI Historic"/>
              <a:cs typeface="Segoe UI Historic"/>
            </a:rPr>
            <a:t>Natural language processing</a:t>
          </a:r>
        </a:p>
      </dsp:txBody>
      <dsp:txXfrm>
        <a:off x="54373" y="308484"/>
        <a:ext cx="5602448" cy="617290"/>
      </dsp:txXfrm>
    </dsp:sp>
    <dsp:sp modelId="{20EB493B-F5A0-4BBF-85F4-F4DCD1C04F95}">
      <dsp:nvSpPr>
        <dsp:cNvPr id="0" name=""/>
        <dsp:cNvSpPr/>
      </dsp:nvSpPr>
      <dsp:spPr>
        <a:xfrm>
          <a:off x="5271016" y="231323"/>
          <a:ext cx="771612" cy="77161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6680D9-7F04-4704-A0DB-E920CDB5240A}">
      <dsp:nvSpPr>
        <dsp:cNvPr id="0" name=""/>
        <dsp:cNvSpPr/>
      </dsp:nvSpPr>
      <dsp:spPr>
        <a:xfrm>
          <a:off x="54373" y="1234580"/>
          <a:ext cx="5248542" cy="6172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489974" bIns="71120" numCol="1" spcCol="1270" anchor="ctr" anchorCtr="0">
          <a:noAutofit/>
        </a:bodyPr>
        <a:lstStyle/>
        <a:p>
          <a:pPr marL="0" lvl="0" indent="0" algn="r" defTabSz="1244600">
            <a:lnSpc>
              <a:spcPct val="90000"/>
            </a:lnSpc>
            <a:spcBef>
              <a:spcPct val="0"/>
            </a:spcBef>
            <a:spcAft>
              <a:spcPct val="35000"/>
            </a:spcAft>
            <a:buNone/>
          </a:pPr>
          <a:r>
            <a:rPr lang="en-US" sz="2800" kern="1200" noProof="0">
              <a:latin typeface="Segoe UI Historic"/>
              <a:ea typeface="Segoe UI Historic"/>
              <a:cs typeface="Segoe UI Historic"/>
            </a:rPr>
            <a:t>Image recognition</a:t>
          </a:r>
          <a:endParaRPr lang="en-US" sz="2800" kern="1200"/>
        </a:p>
      </dsp:txBody>
      <dsp:txXfrm>
        <a:off x="54373" y="1234580"/>
        <a:ext cx="5248542" cy="617290"/>
      </dsp:txXfrm>
    </dsp:sp>
    <dsp:sp modelId="{8D70E7CB-6ED0-488E-99A3-02D69FB4F2ED}">
      <dsp:nvSpPr>
        <dsp:cNvPr id="0" name=""/>
        <dsp:cNvSpPr/>
      </dsp:nvSpPr>
      <dsp:spPr>
        <a:xfrm>
          <a:off x="4917109" y="1157419"/>
          <a:ext cx="771612" cy="771612"/>
        </a:xfrm>
        <a:prstGeom prst="ellipse">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E81BCC-8981-4A7A-B8CD-46E5A7EB4043}">
      <dsp:nvSpPr>
        <dsp:cNvPr id="0" name=""/>
        <dsp:cNvSpPr/>
      </dsp:nvSpPr>
      <dsp:spPr>
        <a:xfrm>
          <a:off x="54373" y="2160676"/>
          <a:ext cx="5248542" cy="6172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489974" bIns="71120" numCol="1" spcCol="1270" anchor="ctr" anchorCtr="0">
          <a:noAutofit/>
        </a:bodyPr>
        <a:lstStyle/>
        <a:p>
          <a:pPr marL="0" lvl="0" indent="0" algn="r" defTabSz="1244600">
            <a:lnSpc>
              <a:spcPct val="90000"/>
            </a:lnSpc>
            <a:spcBef>
              <a:spcPct val="0"/>
            </a:spcBef>
            <a:spcAft>
              <a:spcPct val="35000"/>
            </a:spcAft>
            <a:buNone/>
          </a:pPr>
          <a:r>
            <a:rPr lang="sv-SE" sz="2800" kern="1200">
              <a:latin typeface="Segoe UI Historic"/>
              <a:ea typeface="Segoe UI Historic"/>
              <a:cs typeface="Segoe UI Historic"/>
            </a:rPr>
            <a:t>Smart home integration</a:t>
          </a:r>
        </a:p>
      </dsp:txBody>
      <dsp:txXfrm>
        <a:off x="54373" y="2160676"/>
        <a:ext cx="5248542" cy="617290"/>
      </dsp:txXfrm>
    </dsp:sp>
    <dsp:sp modelId="{1FC7ECC3-AB23-4797-8EFC-6157D2771CA9}">
      <dsp:nvSpPr>
        <dsp:cNvPr id="0" name=""/>
        <dsp:cNvSpPr/>
      </dsp:nvSpPr>
      <dsp:spPr>
        <a:xfrm>
          <a:off x="4917109" y="2083515"/>
          <a:ext cx="771612" cy="771612"/>
        </a:xfrm>
        <a:prstGeom prst="ellipse">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5BAA4C-B2C9-4B54-B75A-FC298113EE17}">
      <dsp:nvSpPr>
        <dsp:cNvPr id="0" name=""/>
        <dsp:cNvSpPr/>
      </dsp:nvSpPr>
      <dsp:spPr>
        <a:xfrm>
          <a:off x="54373" y="3086772"/>
          <a:ext cx="5602448" cy="6172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489974" bIns="71120" numCol="1" spcCol="1270" anchor="ctr" anchorCtr="0">
          <a:noAutofit/>
        </a:bodyPr>
        <a:lstStyle/>
        <a:p>
          <a:pPr marL="0" lvl="0" indent="0" algn="r" defTabSz="1244600">
            <a:lnSpc>
              <a:spcPct val="90000"/>
            </a:lnSpc>
            <a:spcBef>
              <a:spcPct val="0"/>
            </a:spcBef>
            <a:spcAft>
              <a:spcPct val="35000"/>
            </a:spcAft>
            <a:buNone/>
          </a:pPr>
          <a:r>
            <a:rPr lang="en-US" sz="2800" kern="1200" noProof="0">
              <a:latin typeface="Segoe UI Historic"/>
              <a:ea typeface="Segoe UI Historic"/>
              <a:cs typeface="Segoe UI Historic"/>
            </a:rPr>
            <a:t>Trend analysis</a:t>
          </a:r>
        </a:p>
      </dsp:txBody>
      <dsp:txXfrm>
        <a:off x="54373" y="3086772"/>
        <a:ext cx="5602448" cy="617290"/>
      </dsp:txXfrm>
    </dsp:sp>
    <dsp:sp modelId="{9975C0DA-5DAB-42EC-81A4-B2FBC2306BF4}">
      <dsp:nvSpPr>
        <dsp:cNvPr id="0" name=""/>
        <dsp:cNvSpPr/>
      </dsp:nvSpPr>
      <dsp:spPr>
        <a:xfrm>
          <a:off x="5271016" y="3009611"/>
          <a:ext cx="771612" cy="771612"/>
        </a:xfrm>
        <a:prstGeom prst="ellipse">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939FAA-209D-4B4F-B146-771A68C021EE}" type="datetimeFigureOut">
              <a:rPr lang="sv-SE" smtClean="0"/>
              <a:t>2020-12-10</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417E4-0303-9743-8D07-0FBC4324BCD4}" type="slidenum">
              <a:rPr lang="sv-SE" smtClean="0"/>
              <a:t>‹#›</a:t>
            </a:fld>
            <a:endParaRPr lang="sv-SE"/>
          </a:p>
        </p:txBody>
      </p:sp>
    </p:spTree>
    <p:extLst>
      <p:ext uri="{BB962C8B-B14F-4D97-AF65-F5344CB8AC3E}">
        <p14:creationId xmlns:p14="http://schemas.microsoft.com/office/powerpoint/2010/main" val="2233903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Hello! I hope everyone can hear me and see the presentation. </a:t>
            </a:r>
            <a:endParaRPr lang="sv-SE"/>
          </a:p>
          <a:p>
            <a:r>
              <a:rPr lang="en-US">
                <a:cs typeface="Calibri"/>
              </a:rPr>
              <a:t>My name is William and I welcome you all to VSSE 2020 and Company 1's presentation. </a:t>
            </a:r>
            <a:endParaRPr lang="en-US"/>
          </a:p>
        </p:txBody>
      </p:sp>
      <p:sp>
        <p:nvSpPr>
          <p:cNvPr id="4" name="Platshållare för bildnummer 3"/>
          <p:cNvSpPr>
            <a:spLocks noGrp="1"/>
          </p:cNvSpPr>
          <p:nvPr>
            <p:ph type="sldNum" sz="quarter" idx="5"/>
          </p:nvPr>
        </p:nvSpPr>
        <p:spPr/>
        <p:txBody>
          <a:bodyPr/>
          <a:lstStyle/>
          <a:p>
            <a:fld id="{F50417E4-0303-9743-8D07-0FBC4324BCD4}" type="slidenum">
              <a:rPr lang="sv-SE" smtClean="0"/>
              <a:t>1</a:t>
            </a:fld>
            <a:endParaRPr lang="sv-SE"/>
          </a:p>
        </p:txBody>
      </p:sp>
    </p:spTree>
    <p:extLst>
      <p:ext uri="{BB962C8B-B14F-4D97-AF65-F5344CB8AC3E}">
        <p14:creationId xmlns:p14="http://schemas.microsoft.com/office/powerpoint/2010/main" val="2883645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a:t>Scenario: You’ve had a cough and are feeling feverish. You’re sluggish but you feel like you need to talk to someone, but it’s 8:30 am and you know from experience that the phone times to </a:t>
            </a:r>
            <a:r>
              <a:rPr lang="en-GB" err="1"/>
              <a:t>Vårdcentralen</a:t>
            </a:r>
            <a:r>
              <a:rPr lang="en-GB"/>
              <a:t> </a:t>
            </a:r>
            <a:r>
              <a:rPr lang="en-GB" err="1"/>
              <a:t>Ryd</a:t>
            </a:r>
            <a:r>
              <a:rPr lang="en-GB"/>
              <a:t> are all booked. </a:t>
            </a:r>
            <a:br>
              <a:rPr lang="en-GB"/>
            </a:br>
            <a:r>
              <a:rPr lang="en-GB"/>
              <a:t>So you take up your phone and ask </a:t>
            </a:r>
            <a:r>
              <a:rPr lang="en-GB" err="1"/>
              <a:t>RostBot</a:t>
            </a:r>
            <a:r>
              <a:rPr lang="en-GB"/>
              <a:t> what you should do. He/She/They asks for your symptoms and you describe them, </a:t>
            </a:r>
            <a:r>
              <a:rPr lang="en-GB" err="1"/>
              <a:t>RostBot</a:t>
            </a:r>
            <a:r>
              <a:rPr lang="en-GB"/>
              <a:t> thinks you should see a doctor. </a:t>
            </a:r>
            <a:r>
              <a:rPr lang="en-GB" err="1"/>
              <a:t>Rostbot</a:t>
            </a:r>
            <a:r>
              <a:rPr lang="en-GB"/>
              <a:t> shows you the earliest available times at your </a:t>
            </a:r>
            <a:r>
              <a:rPr lang="en-GB" err="1"/>
              <a:t>vårdcentral</a:t>
            </a:r>
            <a:r>
              <a:rPr lang="en-GB"/>
              <a:t> and you select one that fits your schedule best. </a:t>
            </a:r>
            <a:br>
              <a:rPr lang="en-GB"/>
            </a:br>
            <a:r>
              <a:rPr lang="en-GB"/>
              <a:t>No waiting by the phone, no sitting in queues.</a:t>
            </a:r>
            <a:br>
              <a:rPr lang="en-GB"/>
            </a:br>
            <a:br>
              <a:rPr lang="en-GB"/>
            </a:br>
            <a:r>
              <a:rPr lang="en-GB"/>
              <a:t>You might be feeling depressed, so you have to fill out a questionnaire about your mental health. So you grab your phone or tablet, go to a place where *you* feel safe and comfortable, and </a:t>
            </a:r>
            <a:r>
              <a:rPr lang="en-GB" err="1"/>
              <a:t>RostBot</a:t>
            </a:r>
            <a:r>
              <a:rPr lang="en-GB"/>
              <a:t> asks the questions. No papers, no website navigation.</a:t>
            </a:r>
            <a:endParaRPr lang="en-SE"/>
          </a:p>
        </p:txBody>
      </p:sp>
      <p:sp>
        <p:nvSpPr>
          <p:cNvPr id="4" name="Platshållare för bildnummer 3"/>
          <p:cNvSpPr>
            <a:spLocks noGrp="1"/>
          </p:cNvSpPr>
          <p:nvPr>
            <p:ph type="sldNum" sz="quarter" idx="5"/>
          </p:nvPr>
        </p:nvSpPr>
        <p:spPr/>
        <p:txBody>
          <a:bodyPr/>
          <a:lstStyle/>
          <a:p>
            <a:fld id="{F50417E4-0303-9743-8D07-0FBC4324BCD4}" type="slidenum">
              <a:rPr lang="sv-SE" smtClean="0"/>
              <a:t>10</a:t>
            </a:fld>
            <a:endParaRPr lang="sv-SE"/>
          </a:p>
        </p:txBody>
      </p:sp>
    </p:spTree>
    <p:extLst>
      <p:ext uri="{BB962C8B-B14F-4D97-AF65-F5344CB8AC3E}">
        <p14:creationId xmlns:p14="http://schemas.microsoft.com/office/powerpoint/2010/main" val="1317161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err="1"/>
              <a:t>RostBot</a:t>
            </a:r>
            <a:r>
              <a:rPr lang="en-GB"/>
              <a:t> has the ability to help users with using measurement devices, using pictures and describing what to do each step of the process, so you wont have to feel like you’re making a mistake.</a:t>
            </a:r>
            <a:br>
              <a:rPr lang="en-GB"/>
            </a:br>
            <a:endParaRPr lang="en-GB"/>
          </a:p>
          <a:p>
            <a:r>
              <a:rPr lang="en-GB"/>
              <a:t>If you’re just out for some general information, you’ve the ability to simply ask. If </a:t>
            </a:r>
            <a:r>
              <a:rPr lang="en-GB" err="1"/>
              <a:t>RostBot</a:t>
            </a:r>
            <a:r>
              <a:rPr lang="en-GB"/>
              <a:t> can’t answer, He/She/It will send you links to pages that have the information you need.</a:t>
            </a:r>
            <a:endParaRPr lang="en-SE"/>
          </a:p>
        </p:txBody>
      </p:sp>
      <p:sp>
        <p:nvSpPr>
          <p:cNvPr id="4" name="Platshållare för bildnummer 3"/>
          <p:cNvSpPr>
            <a:spLocks noGrp="1"/>
          </p:cNvSpPr>
          <p:nvPr>
            <p:ph type="sldNum" sz="quarter" idx="5"/>
          </p:nvPr>
        </p:nvSpPr>
        <p:spPr/>
        <p:txBody>
          <a:bodyPr/>
          <a:lstStyle/>
          <a:p>
            <a:fld id="{F50417E4-0303-9743-8D07-0FBC4324BCD4}" type="slidenum">
              <a:rPr lang="sv-SE" smtClean="0"/>
              <a:t>11</a:t>
            </a:fld>
            <a:endParaRPr lang="sv-SE"/>
          </a:p>
        </p:txBody>
      </p:sp>
    </p:spTree>
    <p:extLst>
      <p:ext uri="{BB962C8B-B14F-4D97-AF65-F5344CB8AC3E}">
        <p14:creationId xmlns:p14="http://schemas.microsoft.com/office/powerpoint/2010/main" val="2133650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err="1"/>
              <a:t>RostBot</a:t>
            </a:r>
            <a:r>
              <a:rPr lang="en-GB"/>
              <a:t> has the ability to help users with using measurement devices, using pictures and describing what to do each step of the process, so you wont have to feel like you’re making a mistake.</a:t>
            </a:r>
            <a:br>
              <a:rPr lang="en-GB"/>
            </a:br>
            <a:endParaRPr lang="en-GB"/>
          </a:p>
          <a:p>
            <a:r>
              <a:rPr lang="en-GB"/>
              <a:t>If you’re just out for some general information, you’ve the ability to simply ask. If </a:t>
            </a:r>
            <a:r>
              <a:rPr lang="en-GB" err="1"/>
              <a:t>RostBot</a:t>
            </a:r>
            <a:r>
              <a:rPr lang="en-GB"/>
              <a:t> can’t answer, He/She/It will send you links to pages that have the information you need.</a:t>
            </a:r>
            <a:endParaRPr lang="en-SE"/>
          </a:p>
        </p:txBody>
      </p:sp>
      <p:sp>
        <p:nvSpPr>
          <p:cNvPr id="4" name="Platshållare för bildnummer 3"/>
          <p:cNvSpPr>
            <a:spLocks noGrp="1"/>
          </p:cNvSpPr>
          <p:nvPr>
            <p:ph type="sldNum" sz="quarter" idx="5"/>
          </p:nvPr>
        </p:nvSpPr>
        <p:spPr/>
        <p:txBody>
          <a:bodyPr/>
          <a:lstStyle/>
          <a:p>
            <a:fld id="{F50417E4-0303-9743-8D07-0FBC4324BCD4}" type="slidenum">
              <a:rPr lang="sv-SE" smtClean="0"/>
              <a:t>12</a:t>
            </a:fld>
            <a:endParaRPr lang="sv-SE"/>
          </a:p>
        </p:txBody>
      </p:sp>
    </p:spTree>
    <p:extLst>
      <p:ext uri="{BB962C8B-B14F-4D97-AF65-F5344CB8AC3E}">
        <p14:creationId xmlns:p14="http://schemas.microsoft.com/office/powerpoint/2010/main" val="1051806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Regarding continuous measuring we believe our solution copes with this...</a:t>
            </a:r>
            <a:br>
              <a:rPr lang="en-US">
                <a:cs typeface="+mn-lt"/>
              </a:rPr>
            </a:br>
            <a:br>
              <a:rPr lang="en-US">
                <a:cs typeface="+mn-lt"/>
              </a:rPr>
            </a:br>
            <a:r>
              <a:rPr lang="en-US">
                <a:cs typeface="Calibri"/>
              </a:rPr>
              <a:t>Firstly, this solution concentrates all functionality within the chat --&gt; which implies that the patients no longer need to navigate around on the application for every single purpose which makes this solution easier to use and easier to understand. --&gt; This generates a better attitude towards the system --&gt; which will increase the possibility of using the system efficiently --&gt; and therefore the patients will continue to perform their measurements.  </a:t>
            </a:r>
            <a:endParaRPr lang="sv-SE"/>
          </a:p>
          <a:p>
            <a:endParaRPr lang="en-US">
              <a:cs typeface="Calibri"/>
            </a:endParaRPr>
          </a:p>
          <a:p>
            <a:endParaRPr lang="en-US">
              <a:cs typeface="Calibri"/>
            </a:endParaRPr>
          </a:p>
        </p:txBody>
      </p:sp>
      <p:sp>
        <p:nvSpPr>
          <p:cNvPr id="4" name="Platshållare för bildnummer 3"/>
          <p:cNvSpPr>
            <a:spLocks noGrp="1"/>
          </p:cNvSpPr>
          <p:nvPr>
            <p:ph type="sldNum" sz="quarter" idx="5"/>
          </p:nvPr>
        </p:nvSpPr>
        <p:spPr/>
        <p:txBody>
          <a:bodyPr/>
          <a:lstStyle/>
          <a:p>
            <a:fld id="{F50417E4-0303-9743-8D07-0FBC4324BCD4}" type="slidenum">
              <a:rPr lang="sv-SE" smtClean="0"/>
              <a:t>13</a:t>
            </a:fld>
            <a:endParaRPr lang="sv-SE"/>
          </a:p>
        </p:txBody>
      </p:sp>
    </p:spTree>
    <p:extLst>
      <p:ext uri="{BB962C8B-B14F-4D97-AF65-F5344CB8AC3E}">
        <p14:creationId xmlns:p14="http://schemas.microsoft.com/office/powerpoint/2010/main" val="1042868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When it comes to trust and familiarity towards the system we believe this solution increases the feeling of "human interaction" as the chatbot </a:t>
            </a:r>
            <a:r>
              <a:rPr lang="en-US"/>
              <a:t>is intended to generate a more realistic experience of personal contact as the conversations also shall be adapted to each patient in order to personalize the conversations. </a:t>
            </a:r>
            <a:br>
              <a:rPr lang="en-US">
                <a:cs typeface="+mn-lt"/>
              </a:rPr>
            </a:br>
            <a:br>
              <a:rPr lang="en-US">
                <a:cs typeface="+mn-lt"/>
              </a:rPr>
            </a:br>
            <a:r>
              <a:rPr lang="en-US"/>
              <a:t>We believe this can improve the lack of face to face contact the home monitoring system provides today --&gt; which will improve the overall service and user experience --&gt; and therefore improve the trust and familiarity towards the system.</a:t>
            </a:r>
            <a:endParaRPr lang="en-US">
              <a:cs typeface="Calibri"/>
            </a:endParaRPr>
          </a:p>
        </p:txBody>
      </p:sp>
      <p:sp>
        <p:nvSpPr>
          <p:cNvPr id="4" name="Platshållare för bildnummer 3"/>
          <p:cNvSpPr>
            <a:spLocks noGrp="1"/>
          </p:cNvSpPr>
          <p:nvPr>
            <p:ph type="sldNum" sz="quarter" idx="5"/>
          </p:nvPr>
        </p:nvSpPr>
        <p:spPr/>
        <p:txBody>
          <a:bodyPr/>
          <a:lstStyle/>
          <a:p>
            <a:fld id="{F50417E4-0303-9743-8D07-0FBC4324BCD4}" type="slidenum">
              <a:rPr lang="sv-SE" smtClean="0"/>
              <a:t>14</a:t>
            </a:fld>
            <a:endParaRPr lang="sv-SE"/>
          </a:p>
        </p:txBody>
      </p:sp>
    </p:spTree>
    <p:extLst>
      <p:ext uri="{BB962C8B-B14F-4D97-AF65-F5344CB8AC3E}">
        <p14:creationId xmlns:p14="http://schemas.microsoft.com/office/powerpoint/2010/main" val="2439893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When it comes to manage many patients simultaneously we believe there are two important contributors: </a:t>
            </a:r>
          </a:p>
          <a:p>
            <a:endParaRPr lang="en-US">
              <a:cs typeface="Calibri"/>
            </a:endParaRPr>
          </a:p>
          <a:p>
            <a:r>
              <a:rPr lang="en-US">
                <a:cs typeface="Calibri"/>
              </a:rPr>
              <a:t>Firstly, we believe that the chatbot will have an impact on the number of questions asked by the patients as the chatbot are able to answers questions in the chat. --&gt; This will generate less questions in total towards the caregivers. --&gt; which will decrease their workload </a:t>
            </a:r>
            <a:r>
              <a:rPr lang="en-US"/>
              <a:t>that in turn can be spent in other more important activities – and therefore be able to handle more patients simultaneously as some get answers from the chatbot instead.</a:t>
            </a:r>
            <a:endParaRPr lang="en-US">
              <a:cs typeface="Calibri"/>
            </a:endParaRPr>
          </a:p>
          <a:p>
            <a:endParaRPr lang="en-US">
              <a:cs typeface="Calibri"/>
            </a:endParaRPr>
          </a:p>
          <a:p>
            <a:r>
              <a:rPr lang="en-US">
                <a:cs typeface="Calibri"/>
              </a:rPr>
              <a:t>Secondly, </a:t>
            </a:r>
            <a:r>
              <a:rPr lang="en-US"/>
              <a:t>this solution also allows the patients to check their symptoms and clarify the severity of them. If the symptoms are considered bad enough, the patient will be able to book a consultation through the chat. This will decrease the amount of phone calls from patients that have questions about their symptoms, and therefore also help the caregivers monitor more patients simultaneously.</a:t>
            </a:r>
            <a:endParaRPr lang="en-US">
              <a:cs typeface="Calibri"/>
            </a:endParaRPr>
          </a:p>
        </p:txBody>
      </p:sp>
      <p:sp>
        <p:nvSpPr>
          <p:cNvPr id="4" name="Platshållare för bildnummer 3"/>
          <p:cNvSpPr>
            <a:spLocks noGrp="1"/>
          </p:cNvSpPr>
          <p:nvPr>
            <p:ph type="sldNum" sz="quarter" idx="5"/>
          </p:nvPr>
        </p:nvSpPr>
        <p:spPr/>
        <p:txBody>
          <a:bodyPr/>
          <a:lstStyle/>
          <a:p>
            <a:fld id="{F50417E4-0303-9743-8D07-0FBC4324BCD4}" type="slidenum">
              <a:rPr lang="sv-SE" smtClean="0"/>
              <a:t>15</a:t>
            </a:fld>
            <a:endParaRPr lang="sv-SE"/>
          </a:p>
        </p:txBody>
      </p:sp>
    </p:spTree>
    <p:extLst>
      <p:ext uri="{BB962C8B-B14F-4D97-AF65-F5344CB8AC3E}">
        <p14:creationId xmlns:p14="http://schemas.microsoft.com/office/powerpoint/2010/main" val="317442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err="1"/>
              <a:t>RostBot</a:t>
            </a:r>
            <a:r>
              <a:rPr lang="sv-SE"/>
              <a:t> is still a </a:t>
            </a:r>
            <a:r>
              <a:rPr lang="sv-SE" err="1"/>
              <a:t>child</a:t>
            </a:r>
            <a:r>
              <a:rPr lang="sv-SE"/>
              <a:t>. </a:t>
            </a:r>
            <a:r>
              <a:rPr lang="sv-SE" err="1"/>
              <a:t>We</a:t>
            </a:r>
            <a:r>
              <a:rPr lang="sv-SE"/>
              <a:t> </a:t>
            </a:r>
            <a:r>
              <a:rPr lang="sv-SE" err="1"/>
              <a:t>see</a:t>
            </a:r>
            <a:r>
              <a:rPr lang="sv-SE"/>
              <a:t> </a:t>
            </a:r>
            <a:r>
              <a:rPr lang="sv-SE" err="1"/>
              <a:t>high</a:t>
            </a:r>
            <a:r>
              <a:rPr lang="sv-SE"/>
              <a:t> potential for the </a:t>
            </a:r>
            <a:r>
              <a:rPr lang="sv-SE" err="1"/>
              <a:t>chatbot</a:t>
            </a:r>
            <a:r>
              <a:rPr lang="sv-SE"/>
              <a:t> and it </a:t>
            </a:r>
            <a:r>
              <a:rPr lang="sv-SE" err="1"/>
              <a:t>can</a:t>
            </a:r>
            <a:r>
              <a:rPr lang="sv-SE"/>
              <a:t> be </a:t>
            </a:r>
            <a:r>
              <a:rPr lang="sv-SE" err="1"/>
              <a:t>well</a:t>
            </a:r>
            <a:r>
              <a:rPr lang="sv-SE"/>
              <a:t> </a:t>
            </a:r>
            <a:r>
              <a:rPr lang="sv-SE" err="1"/>
              <a:t>integrated</a:t>
            </a:r>
            <a:r>
              <a:rPr lang="sv-SE"/>
              <a:t> </a:t>
            </a:r>
            <a:r>
              <a:rPr lang="sv-SE" err="1"/>
              <a:t>with</a:t>
            </a:r>
            <a:r>
              <a:rPr lang="sv-SE"/>
              <a:t> </a:t>
            </a:r>
            <a:r>
              <a:rPr lang="sv-SE" err="1"/>
              <a:t>other</a:t>
            </a:r>
            <a:r>
              <a:rPr lang="sv-SE"/>
              <a:t>, </a:t>
            </a:r>
            <a:r>
              <a:rPr lang="sv-SE" err="1"/>
              <a:t>already</a:t>
            </a:r>
            <a:r>
              <a:rPr lang="sv-SE"/>
              <a:t> </a:t>
            </a:r>
            <a:r>
              <a:rPr lang="sv-SE" err="1"/>
              <a:t>existing</a:t>
            </a:r>
            <a:r>
              <a:rPr lang="sv-SE"/>
              <a:t> solutions. </a:t>
            </a:r>
            <a:r>
              <a:rPr lang="sv-SE" err="1"/>
              <a:t>Using</a:t>
            </a:r>
            <a:r>
              <a:rPr lang="sv-SE"/>
              <a:t> image </a:t>
            </a:r>
            <a:r>
              <a:rPr lang="sv-SE" err="1"/>
              <a:t>recognition</a:t>
            </a:r>
            <a:r>
              <a:rPr lang="sv-SE"/>
              <a:t> to </a:t>
            </a:r>
            <a:r>
              <a:rPr lang="sv-SE" err="1"/>
              <a:t>automatically</a:t>
            </a:r>
            <a:r>
              <a:rPr lang="sv-SE"/>
              <a:t> read and save the </a:t>
            </a:r>
            <a:r>
              <a:rPr lang="sv-SE" err="1"/>
              <a:t>values</a:t>
            </a:r>
            <a:r>
              <a:rPr lang="sv-SE"/>
              <a:t> </a:t>
            </a:r>
            <a:r>
              <a:rPr lang="sv-SE" err="1"/>
              <a:t>of</a:t>
            </a:r>
            <a:r>
              <a:rPr lang="sv-SE"/>
              <a:t> a </a:t>
            </a:r>
            <a:r>
              <a:rPr lang="sv-SE" err="1"/>
              <a:t>user-submitted</a:t>
            </a:r>
            <a:r>
              <a:rPr lang="sv-SE"/>
              <a:t> image </a:t>
            </a:r>
            <a:r>
              <a:rPr lang="sv-SE" err="1"/>
              <a:t>of</a:t>
            </a:r>
            <a:r>
              <a:rPr lang="sv-SE"/>
              <a:t> the </a:t>
            </a:r>
            <a:r>
              <a:rPr lang="sv-SE" err="1"/>
              <a:t>measurement</a:t>
            </a:r>
            <a:r>
              <a:rPr lang="sv-SE"/>
              <a:t> </a:t>
            </a:r>
            <a:r>
              <a:rPr lang="sv-SE" err="1"/>
              <a:t>device</a:t>
            </a:r>
            <a:r>
              <a:rPr lang="sv-SE"/>
              <a:t>, </a:t>
            </a:r>
            <a:r>
              <a:rPr lang="sv-SE" err="1"/>
              <a:t>making</a:t>
            </a:r>
            <a:r>
              <a:rPr lang="sv-SE"/>
              <a:t> the bot </a:t>
            </a:r>
            <a:r>
              <a:rPr lang="sv-SE" err="1"/>
              <a:t>available</a:t>
            </a:r>
            <a:r>
              <a:rPr lang="sv-SE"/>
              <a:t> on smart </a:t>
            </a:r>
            <a:r>
              <a:rPr lang="sv-SE" err="1"/>
              <a:t>home</a:t>
            </a:r>
            <a:r>
              <a:rPr lang="sv-SE"/>
              <a:t> </a:t>
            </a:r>
            <a:r>
              <a:rPr lang="sv-SE" err="1"/>
              <a:t>devices</a:t>
            </a:r>
            <a:r>
              <a:rPr lang="sv-SE"/>
              <a:t>, and </a:t>
            </a:r>
            <a:r>
              <a:rPr lang="sv-SE" err="1"/>
              <a:t>leveraging</a:t>
            </a:r>
            <a:r>
              <a:rPr lang="sv-SE"/>
              <a:t> the data the bot </a:t>
            </a:r>
            <a:r>
              <a:rPr lang="sv-SE" err="1"/>
              <a:t>collects</a:t>
            </a:r>
            <a:r>
              <a:rPr lang="sv-SE"/>
              <a:t> to make </a:t>
            </a:r>
            <a:r>
              <a:rPr lang="sv-SE" err="1"/>
              <a:t>predictions</a:t>
            </a:r>
            <a:r>
              <a:rPr lang="sv-SE"/>
              <a:t> on the </a:t>
            </a:r>
            <a:r>
              <a:rPr lang="sv-SE" err="1"/>
              <a:t>patient’s</a:t>
            </a:r>
            <a:r>
              <a:rPr lang="sv-SE"/>
              <a:t> </a:t>
            </a:r>
            <a:r>
              <a:rPr lang="sv-SE" err="1"/>
              <a:t>condition</a:t>
            </a:r>
            <a:r>
              <a:rPr lang="sv-SE"/>
              <a:t> </a:t>
            </a:r>
            <a:r>
              <a:rPr lang="sv-SE" err="1"/>
              <a:t>are</a:t>
            </a:r>
            <a:r>
              <a:rPr lang="sv-SE"/>
              <a:t> </a:t>
            </a:r>
            <a:r>
              <a:rPr lang="sv-SE" err="1"/>
              <a:t>three</a:t>
            </a:r>
            <a:r>
              <a:rPr lang="sv-SE"/>
              <a:t> </a:t>
            </a:r>
            <a:r>
              <a:rPr lang="sv-SE" err="1"/>
              <a:t>improvements</a:t>
            </a:r>
            <a:r>
              <a:rPr lang="sv-SE"/>
              <a:t> </a:t>
            </a:r>
            <a:r>
              <a:rPr lang="sv-SE" err="1"/>
              <a:t>that</a:t>
            </a:r>
            <a:r>
              <a:rPr lang="sv-SE"/>
              <a:t> </a:t>
            </a:r>
            <a:r>
              <a:rPr lang="sv-SE" err="1"/>
              <a:t>we</a:t>
            </a:r>
            <a:r>
              <a:rPr lang="sv-SE"/>
              <a:t> </a:t>
            </a:r>
            <a:r>
              <a:rPr lang="sv-SE" err="1"/>
              <a:t>think</a:t>
            </a:r>
            <a:r>
              <a:rPr lang="sv-SE"/>
              <a:t> </a:t>
            </a:r>
            <a:r>
              <a:rPr lang="sv-SE" err="1"/>
              <a:t>would</a:t>
            </a:r>
            <a:r>
              <a:rPr lang="sv-SE"/>
              <a:t> </a:t>
            </a:r>
            <a:r>
              <a:rPr lang="sv-SE" err="1"/>
              <a:t>improve</a:t>
            </a:r>
            <a:r>
              <a:rPr lang="sv-SE"/>
              <a:t> the </a:t>
            </a:r>
            <a:r>
              <a:rPr lang="sv-SE" err="1"/>
              <a:t>user</a:t>
            </a:r>
            <a:r>
              <a:rPr lang="sv-SE"/>
              <a:t> </a:t>
            </a:r>
            <a:r>
              <a:rPr lang="sv-SE" err="1"/>
              <a:t>experience</a:t>
            </a:r>
            <a:r>
              <a:rPr lang="sv-SE"/>
              <a:t> </a:t>
            </a:r>
            <a:r>
              <a:rPr lang="sv-SE" err="1"/>
              <a:t>greatly</a:t>
            </a:r>
            <a:r>
              <a:rPr lang="sv-SE"/>
              <a:t>.</a:t>
            </a:r>
          </a:p>
          <a:p>
            <a:endParaRPr lang="sv-SE"/>
          </a:p>
        </p:txBody>
      </p:sp>
      <p:sp>
        <p:nvSpPr>
          <p:cNvPr id="4" name="Platshållare för bildnummer 3"/>
          <p:cNvSpPr>
            <a:spLocks noGrp="1"/>
          </p:cNvSpPr>
          <p:nvPr>
            <p:ph type="sldNum" sz="quarter" idx="5"/>
          </p:nvPr>
        </p:nvSpPr>
        <p:spPr/>
        <p:txBody>
          <a:bodyPr/>
          <a:lstStyle/>
          <a:p>
            <a:fld id="{F50417E4-0303-9743-8D07-0FBC4324BCD4}" type="slidenum">
              <a:rPr lang="sv-SE" smtClean="0"/>
              <a:t>17</a:t>
            </a:fld>
            <a:endParaRPr lang="sv-SE"/>
          </a:p>
        </p:txBody>
      </p:sp>
    </p:spTree>
    <p:extLst>
      <p:ext uri="{BB962C8B-B14F-4D97-AF65-F5344CB8AC3E}">
        <p14:creationId xmlns:p14="http://schemas.microsoft.com/office/powerpoint/2010/main" val="3031732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a:cs typeface="Calibri"/>
            </a:endParaRPr>
          </a:p>
        </p:txBody>
      </p:sp>
      <p:sp>
        <p:nvSpPr>
          <p:cNvPr id="4" name="Platshållare för bildnummer 3"/>
          <p:cNvSpPr>
            <a:spLocks noGrp="1"/>
          </p:cNvSpPr>
          <p:nvPr>
            <p:ph type="sldNum" sz="quarter" idx="5"/>
          </p:nvPr>
        </p:nvSpPr>
        <p:spPr/>
        <p:txBody>
          <a:bodyPr/>
          <a:lstStyle/>
          <a:p>
            <a:fld id="{F50417E4-0303-9743-8D07-0FBC4324BCD4}" type="slidenum">
              <a:rPr lang="sv-SE" smtClean="0"/>
              <a:t>18</a:t>
            </a:fld>
            <a:endParaRPr lang="sv-SE"/>
          </a:p>
        </p:txBody>
      </p:sp>
    </p:spTree>
    <p:extLst>
      <p:ext uri="{BB962C8B-B14F-4D97-AF65-F5344CB8AC3E}">
        <p14:creationId xmlns:p14="http://schemas.microsoft.com/office/powerpoint/2010/main" val="1510544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err="1"/>
              <a:t>That’s</a:t>
            </a:r>
            <a:r>
              <a:rPr lang="sv-SE"/>
              <a:t> it for </a:t>
            </a:r>
            <a:r>
              <a:rPr lang="sv-SE" err="1"/>
              <a:t>our</a:t>
            </a:r>
            <a:r>
              <a:rPr lang="sv-SE"/>
              <a:t> </a:t>
            </a:r>
            <a:r>
              <a:rPr lang="sv-SE" err="1"/>
              <a:t>showcase</a:t>
            </a:r>
            <a:r>
              <a:rPr lang="sv-SE"/>
              <a:t> </a:t>
            </a:r>
            <a:r>
              <a:rPr lang="sv-SE" err="1"/>
              <a:t>of</a:t>
            </a:r>
            <a:r>
              <a:rPr lang="sv-SE"/>
              <a:t> </a:t>
            </a:r>
            <a:r>
              <a:rPr lang="sv-SE" err="1"/>
              <a:t>Rostbot</a:t>
            </a:r>
            <a:r>
              <a:rPr lang="sv-SE"/>
              <a:t>. </a:t>
            </a:r>
            <a:r>
              <a:rPr lang="sv-SE" err="1"/>
              <a:t>Thank</a:t>
            </a:r>
            <a:r>
              <a:rPr lang="sv-SE"/>
              <a:t> </a:t>
            </a:r>
            <a:r>
              <a:rPr lang="sv-SE" err="1"/>
              <a:t>you</a:t>
            </a:r>
            <a:r>
              <a:rPr lang="sv-SE"/>
              <a:t> all for </a:t>
            </a:r>
            <a:r>
              <a:rPr lang="sv-SE" err="1"/>
              <a:t>listening</a:t>
            </a:r>
            <a:r>
              <a:rPr lang="sv-SE"/>
              <a:t>! Does </a:t>
            </a:r>
            <a:r>
              <a:rPr lang="sv-SE" err="1"/>
              <a:t>anyone</a:t>
            </a:r>
            <a:r>
              <a:rPr lang="sv-SE"/>
              <a:t> </a:t>
            </a:r>
            <a:r>
              <a:rPr lang="sv-SE" err="1"/>
              <a:t>have</a:t>
            </a:r>
            <a:r>
              <a:rPr lang="sv-SE"/>
              <a:t> a </a:t>
            </a:r>
            <a:r>
              <a:rPr lang="sv-SE" err="1"/>
              <a:t>question</a:t>
            </a:r>
            <a:r>
              <a:rPr lang="sv-SE"/>
              <a:t>? </a:t>
            </a:r>
            <a:r>
              <a:rPr lang="sv-SE">
                <a:sym typeface="Wingdings" panose="05000000000000000000" pitchFamily="2" charset="2"/>
              </a:rPr>
              <a:t></a:t>
            </a:r>
            <a:endParaRPr lang="sv-SE"/>
          </a:p>
        </p:txBody>
      </p:sp>
      <p:sp>
        <p:nvSpPr>
          <p:cNvPr id="4" name="Platshållare för bildnummer 3"/>
          <p:cNvSpPr>
            <a:spLocks noGrp="1"/>
          </p:cNvSpPr>
          <p:nvPr>
            <p:ph type="sldNum" sz="quarter" idx="5"/>
          </p:nvPr>
        </p:nvSpPr>
        <p:spPr/>
        <p:txBody>
          <a:bodyPr/>
          <a:lstStyle/>
          <a:p>
            <a:fld id="{F50417E4-0303-9743-8D07-0FBC4324BCD4}" type="slidenum">
              <a:rPr lang="sv-SE" smtClean="0"/>
              <a:t>19</a:t>
            </a:fld>
            <a:endParaRPr lang="sv-SE"/>
          </a:p>
        </p:txBody>
      </p:sp>
    </p:spTree>
    <p:extLst>
      <p:ext uri="{BB962C8B-B14F-4D97-AF65-F5344CB8AC3E}">
        <p14:creationId xmlns:p14="http://schemas.microsoft.com/office/powerpoint/2010/main" val="28865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Today we will quickly tell you about our company, our solution, the problems </a:t>
            </a:r>
            <a:r>
              <a:rPr lang="en-US" err="1">
                <a:cs typeface="Calibri"/>
              </a:rPr>
              <a:t>adressed</a:t>
            </a:r>
            <a:r>
              <a:rPr lang="en-US">
                <a:cs typeface="Calibri"/>
              </a:rPr>
              <a:t>, future development and give you a demonstration of the current implementation. </a:t>
            </a:r>
          </a:p>
        </p:txBody>
      </p:sp>
      <p:sp>
        <p:nvSpPr>
          <p:cNvPr id="4" name="Platshållare för bildnummer 3"/>
          <p:cNvSpPr>
            <a:spLocks noGrp="1"/>
          </p:cNvSpPr>
          <p:nvPr>
            <p:ph type="sldNum" sz="quarter" idx="5"/>
          </p:nvPr>
        </p:nvSpPr>
        <p:spPr/>
        <p:txBody>
          <a:bodyPr/>
          <a:lstStyle/>
          <a:p>
            <a:fld id="{F50417E4-0303-9743-8D07-0FBC4324BCD4}" type="slidenum">
              <a:rPr lang="sv-SE" smtClean="0"/>
              <a:t>2</a:t>
            </a:fld>
            <a:endParaRPr lang="sv-SE"/>
          </a:p>
        </p:txBody>
      </p:sp>
    </p:spTree>
    <p:extLst>
      <p:ext uri="{BB962C8B-B14F-4D97-AF65-F5344CB8AC3E}">
        <p14:creationId xmlns:p14="http://schemas.microsoft.com/office/powerpoint/2010/main" val="271893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As I said my name is William and I will be joined today by Victor and Albin that will give you a product demonstration. </a:t>
            </a:r>
          </a:p>
        </p:txBody>
      </p:sp>
      <p:sp>
        <p:nvSpPr>
          <p:cNvPr id="4" name="Platshållare för bildnummer 3"/>
          <p:cNvSpPr>
            <a:spLocks noGrp="1"/>
          </p:cNvSpPr>
          <p:nvPr>
            <p:ph type="sldNum" sz="quarter" idx="5"/>
          </p:nvPr>
        </p:nvSpPr>
        <p:spPr/>
        <p:txBody>
          <a:bodyPr/>
          <a:lstStyle/>
          <a:p>
            <a:fld id="{F50417E4-0303-9743-8D07-0FBC4324BCD4}" type="slidenum">
              <a:rPr lang="sv-SE" smtClean="0"/>
              <a:t>3</a:t>
            </a:fld>
            <a:endParaRPr lang="sv-SE"/>
          </a:p>
        </p:txBody>
      </p:sp>
    </p:spTree>
    <p:extLst>
      <p:ext uri="{BB962C8B-B14F-4D97-AF65-F5344CB8AC3E}">
        <p14:creationId xmlns:p14="http://schemas.microsoft.com/office/powerpoint/2010/main" val="146383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We are of course part of a bigger company consisting of 24 employees. We're divided into two major departments, Research and development and product and sales led by a management dep. Together we have developed </a:t>
            </a:r>
            <a:r>
              <a:rPr lang="en-US" err="1">
                <a:cs typeface="Calibri"/>
              </a:rPr>
              <a:t>RostBot</a:t>
            </a:r>
            <a:r>
              <a:rPr lang="en-US">
                <a:cs typeface="Calibri"/>
              </a:rPr>
              <a:t>. </a:t>
            </a:r>
          </a:p>
        </p:txBody>
      </p:sp>
      <p:sp>
        <p:nvSpPr>
          <p:cNvPr id="4" name="Platshållare för bildnummer 3"/>
          <p:cNvSpPr>
            <a:spLocks noGrp="1"/>
          </p:cNvSpPr>
          <p:nvPr>
            <p:ph type="sldNum" sz="quarter" idx="5"/>
          </p:nvPr>
        </p:nvSpPr>
        <p:spPr/>
        <p:txBody>
          <a:bodyPr/>
          <a:lstStyle/>
          <a:p>
            <a:fld id="{F50417E4-0303-9743-8D07-0FBC4324BCD4}" type="slidenum">
              <a:rPr lang="sv-SE" smtClean="0"/>
              <a:t>4</a:t>
            </a:fld>
            <a:endParaRPr lang="sv-SE"/>
          </a:p>
        </p:txBody>
      </p:sp>
    </p:spTree>
    <p:extLst>
      <p:ext uri="{BB962C8B-B14F-4D97-AF65-F5344CB8AC3E}">
        <p14:creationId xmlns:p14="http://schemas.microsoft.com/office/powerpoint/2010/main" val="76614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Self-monitoring is not easy to do and it requires the patient to invest resources (time) into it, which not everyone is inclined to do. We wanted to find a solution that makes the </a:t>
            </a:r>
          </a:p>
          <a:p>
            <a:endParaRPr lang="en-US">
              <a:cs typeface="Calibri"/>
            </a:endParaRPr>
          </a:p>
          <a:p>
            <a:r>
              <a:rPr lang="en-US">
                <a:cs typeface="Calibri"/>
              </a:rPr>
              <a:t>The problems we identified with the home monitoring system today is:</a:t>
            </a:r>
          </a:p>
          <a:p>
            <a:pPr marL="171450" indent="-171450">
              <a:buFont typeface="Arial"/>
              <a:buChar char="•"/>
            </a:pPr>
            <a:r>
              <a:rPr lang="en-US">
                <a:cs typeface="Calibri"/>
              </a:rPr>
              <a:t>How to make sure the patients continue to perform their measurements over a long period of time. </a:t>
            </a:r>
          </a:p>
          <a:p>
            <a:pPr marL="171450" indent="-171450">
              <a:buFont typeface="Arial"/>
              <a:buChar char="•"/>
            </a:pPr>
            <a:r>
              <a:rPr lang="en-US">
                <a:cs typeface="Calibri"/>
              </a:rPr>
              <a:t>How to maintain trust and familiarity towards the system when it is completely digitalized.</a:t>
            </a:r>
          </a:p>
          <a:p>
            <a:pPr marL="171450" indent="-171450">
              <a:buFont typeface="Arial"/>
              <a:buChar char="•"/>
            </a:pPr>
            <a:r>
              <a:rPr lang="en-US">
                <a:cs typeface="Calibri"/>
              </a:rPr>
              <a:t>How to relieve the caregivers amount of workload and manage to help more patients simultaneously. </a:t>
            </a:r>
          </a:p>
          <a:p>
            <a:r>
              <a:rPr lang="en-US">
                <a:cs typeface="Calibri"/>
              </a:rPr>
              <a:t>So.... how do we solve these problems?</a:t>
            </a:r>
          </a:p>
        </p:txBody>
      </p:sp>
      <p:sp>
        <p:nvSpPr>
          <p:cNvPr id="4" name="Platshållare för bildnummer 3"/>
          <p:cNvSpPr>
            <a:spLocks noGrp="1"/>
          </p:cNvSpPr>
          <p:nvPr>
            <p:ph type="sldNum" sz="quarter" idx="5"/>
          </p:nvPr>
        </p:nvSpPr>
        <p:spPr/>
        <p:txBody>
          <a:bodyPr/>
          <a:lstStyle/>
          <a:p>
            <a:fld id="{F50417E4-0303-9743-8D07-0FBC4324BCD4}" type="slidenum">
              <a:rPr lang="sv-SE" smtClean="0"/>
              <a:t>5</a:t>
            </a:fld>
            <a:endParaRPr lang="sv-SE"/>
          </a:p>
        </p:txBody>
      </p:sp>
    </p:spTree>
    <p:extLst>
      <p:ext uri="{BB962C8B-B14F-4D97-AF65-F5344CB8AC3E}">
        <p14:creationId xmlns:p14="http://schemas.microsoft.com/office/powerpoint/2010/main" val="4119637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cs typeface="Calibri"/>
              </a:rPr>
              <a:t>ROSTBOT . </a:t>
            </a:r>
          </a:p>
          <a:p>
            <a:r>
              <a:rPr lang="en-US">
                <a:cs typeface="Calibri"/>
              </a:rPr>
              <a:t>Region </a:t>
            </a:r>
            <a:r>
              <a:rPr lang="en-US" err="1">
                <a:cs typeface="Calibri"/>
              </a:rPr>
              <a:t>Östergötlands</a:t>
            </a:r>
            <a:r>
              <a:rPr lang="en-US">
                <a:cs typeface="Calibri"/>
              </a:rPr>
              <a:t> chat bot. A chatbot for the patients to get a smoother experience when being part of a self-monitoring service. </a:t>
            </a:r>
          </a:p>
        </p:txBody>
      </p:sp>
      <p:sp>
        <p:nvSpPr>
          <p:cNvPr id="4" name="Platshållare för bildnummer 3"/>
          <p:cNvSpPr>
            <a:spLocks noGrp="1"/>
          </p:cNvSpPr>
          <p:nvPr>
            <p:ph type="sldNum" sz="quarter" idx="5"/>
          </p:nvPr>
        </p:nvSpPr>
        <p:spPr/>
        <p:txBody>
          <a:bodyPr/>
          <a:lstStyle/>
          <a:p>
            <a:fld id="{F50417E4-0303-9743-8D07-0FBC4324BCD4}" type="slidenum">
              <a:rPr lang="sv-SE" smtClean="0"/>
              <a:t>6</a:t>
            </a:fld>
            <a:endParaRPr lang="sv-SE"/>
          </a:p>
        </p:txBody>
      </p:sp>
    </p:spTree>
    <p:extLst>
      <p:ext uri="{BB962C8B-B14F-4D97-AF65-F5344CB8AC3E}">
        <p14:creationId xmlns:p14="http://schemas.microsoft.com/office/powerpoint/2010/main" val="3136950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a:t>So long as you have access to the internet, you will have access to </a:t>
            </a:r>
            <a:r>
              <a:rPr lang="en-GB" err="1"/>
              <a:t>Rostbot</a:t>
            </a:r>
            <a:r>
              <a:rPr lang="en-GB"/>
              <a:t>, whether it be from the beaches of </a:t>
            </a:r>
            <a:r>
              <a:rPr lang="en-GB" err="1"/>
              <a:t>varamon</a:t>
            </a:r>
            <a:r>
              <a:rPr lang="en-GB"/>
              <a:t> to you cabin in </a:t>
            </a:r>
            <a:r>
              <a:rPr lang="en-GB" err="1"/>
              <a:t>Åre</a:t>
            </a:r>
            <a:r>
              <a:rPr lang="en-GB"/>
              <a:t>. When the telephone que is 1 hour and in the middle of the night. </a:t>
            </a:r>
            <a:br>
              <a:rPr lang="en-GB"/>
            </a:br>
            <a:endParaRPr lang="en-SE"/>
          </a:p>
        </p:txBody>
      </p:sp>
      <p:sp>
        <p:nvSpPr>
          <p:cNvPr id="4" name="Platshållare för bildnummer 3"/>
          <p:cNvSpPr>
            <a:spLocks noGrp="1"/>
          </p:cNvSpPr>
          <p:nvPr>
            <p:ph type="sldNum" sz="quarter" idx="5"/>
          </p:nvPr>
        </p:nvSpPr>
        <p:spPr/>
        <p:txBody>
          <a:bodyPr/>
          <a:lstStyle/>
          <a:p>
            <a:fld id="{F50417E4-0303-9743-8D07-0FBC4324BCD4}" type="slidenum">
              <a:rPr lang="sv-SE" smtClean="0"/>
              <a:t>7</a:t>
            </a:fld>
            <a:endParaRPr lang="sv-SE"/>
          </a:p>
        </p:txBody>
      </p:sp>
    </p:spTree>
    <p:extLst>
      <p:ext uri="{BB962C8B-B14F-4D97-AF65-F5344CB8AC3E}">
        <p14:creationId xmlns:p14="http://schemas.microsoft.com/office/powerpoint/2010/main" val="4191332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The bot </a:t>
            </a:r>
            <a:r>
              <a:rPr lang="sv-SE" err="1"/>
              <a:t>can</a:t>
            </a:r>
            <a:r>
              <a:rPr lang="sv-SE"/>
              <a:t> be </a:t>
            </a:r>
            <a:r>
              <a:rPr lang="sv-SE" err="1"/>
              <a:t>implemented</a:t>
            </a:r>
            <a:r>
              <a:rPr lang="sv-SE"/>
              <a:t> on </a:t>
            </a:r>
            <a:r>
              <a:rPr lang="sv-SE" err="1"/>
              <a:t>practiacally</a:t>
            </a:r>
            <a:r>
              <a:rPr lang="sv-SE"/>
              <a:t> </a:t>
            </a:r>
            <a:r>
              <a:rPr lang="sv-SE" err="1"/>
              <a:t>any</a:t>
            </a:r>
            <a:r>
              <a:rPr lang="sv-SE"/>
              <a:t> </a:t>
            </a:r>
            <a:r>
              <a:rPr lang="sv-SE" err="1"/>
              <a:t>platform</a:t>
            </a:r>
            <a:r>
              <a:rPr lang="sv-SE"/>
              <a:t>. The </a:t>
            </a:r>
            <a:r>
              <a:rPr lang="sv-SE" err="1"/>
              <a:t>current</a:t>
            </a:r>
            <a:r>
              <a:rPr lang="sv-SE"/>
              <a:t> bot is </a:t>
            </a:r>
            <a:r>
              <a:rPr lang="sv-SE" err="1"/>
              <a:t>developed</a:t>
            </a:r>
            <a:r>
              <a:rPr lang="sv-SE"/>
              <a:t> </a:t>
            </a:r>
            <a:r>
              <a:rPr lang="sv-SE" err="1"/>
              <a:t>using</a:t>
            </a:r>
            <a:r>
              <a:rPr lang="sv-SE"/>
              <a:t> </a:t>
            </a:r>
            <a:r>
              <a:rPr lang="sv-SE" err="1"/>
              <a:t>Microsoft’s</a:t>
            </a:r>
            <a:r>
              <a:rPr lang="sv-SE"/>
              <a:t> bot </a:t>
            </a:r>
            <a:r>
              <a:rPr lang="sv-SE" err="1"/>
              <a:t>framework</a:t>
            </a:r>
            <a:r>
              <a:rPr lang="sv-SE"/>
              <a:t> </a:t>
            </a:r>
            <a:r>
              <a:rPr lang="sv-SE" err="1"/>
              <a:t>which</a:t>
            </a:r>
            <a:r>
              <a:rPr lang="sv-SE"/>
              <a:t> has med web and Teams implementation </a:t>
            </a:r>
            <a:r>
              <a:rPr lang="sv-SE" err="1"/>
              <a:t>easy</a:t>
            </a:r>
            <a:r>
              <a:rPr lang="sv-SE"/>
              <a:t>. The bot is </a:t>
            </a:r>
            <a:r>
              <a:rPr lang="sv-SE" err="1"/>
              <a:t>available</a:t>
            </a:r>
            <a:r>
              <a:rPr lang="sv-SE"/>
              <a:t> </a:t>
            </a:r>
            <a:r>
              <a:rPr lang="sv-SE" err="1"/>
              <a:t>now</a:t>
            </a:r>
            <a:r>
              <a:rPr lang="sv-SE"/>
              <a:t> in a webb interface and on Microsoft Team. </a:t>
            </a:r>
            <a:r>
              <a:rPr lang="sv-SE" err="1"/>
              <a:t>There</a:t>
            </a:r>
            <a:r>
              <a:rPr lang="sv-SE"/>
              <a:t> is a </a:t>
            </a:r>
            <a:r>
              <a:rPr lang="sv-SE" err="1"/>
              <a:t>big</a:t>
            </a:r>
            <a:r>
              <a:rPr lang="sv-SE"/>
              <a:t> argument for </a:t>
            </a:r>
            <a:r>
              <a:rPr lang="sv-SE" err="1"/>
              <a:t>implementing</a:t>
            </a:r>
            <a:r>
              <a:rPr lang="sv-SE"/>
              <a:t> the </a:t>
            </a:r>
            <a:r>
              <a:rPr lang="sv-SE" err="1"/>
              <a:t>chatbot</a:t>
            </a:r>
            <a:r>
              <a:rPr lang="sv-SE"/>
              <a:t> in </a:t>
            </a:r>
            <a:r>
              <a:rPr lang="sv-SE" err="1"/>
              <a:t>Facebook’s</a:t>
            </a:r>
            <a:r>
              <a:rPr lang="sv-SE"/>
              <a:t> </a:t>
            </a:r>
            <a:r>
              <a:rPr lang="sv-SE" err="1"/>
              <a:t>messenger</a:t>
            </a:r>
            <a:r>
              <a:rPr lang="sv-SE"/>
              <a:t> as </a:t>
            </a:r>
            <a:r>
              <a:rPr lang="sv-SE" err="1"/>
              <a:t>this</a:t>
            </a:r>
            <a:r>
              <a:rPr lang="sv-SE"/>
              <a:t> plattform is the </a:t>
            </a:r>
            <a:r>
              <a:rPr lang="sv-SE" err="1"/>
              <a:t>most</a:t>
            </a:r>
            <a:r>
              <a:rPr lang="sv-SE"/>
              <a:t> </a:t>
            </a:r>
            <a:r>
              <a:rPr lang="sv-SE" err="1"/>
              <a:t>videly</a:t>
            </a:r>
            <a:r>
              <a:rPr lang="sv-SE"/>
              <a:t> </a:t>
            </a:r>
            <a:r>
              <a:rPr lang="sv-SE" err="1"/>
              <a:t>used</a:t>
            </a:r>
            <a:r>
              <a:rPr lang="sv-SE"/>
              <a:t> social media, </a:t>
            </a:r>
            <a:r>
              <a:rPr lang="sv-SE" err="1"/>
              <a:t>especially</a:t>
            </a:r>
            <a:r>
              <a:rPr lang="sv-SE"/>
              <a:t> </a:t>
            </a:r>
            <a:r>
              <a:rPr lang="sv-SE" err="1"/>
              <a:t>among</a:t>
            </a:r>
            <a:r>
              <a:rPr lang="sv-SE"/>
              <a:t> </a:t>
            </a:r>
            <a:r>
              <a:rPr lang="sv-SE" err="1"/>
              <a:t>older</a:t>
            </a:r>
            <a:r>
              <a:rPr lang="sv-SE"/>
              <a:t> generations. </a:t>
            </a:r>
            <a:endParaRPr lang="en-SE"/>
          </a:p>
        </p:txBody>
      </p:sp>
      <p:sp>
        <p:nvSpPr>
          <p:cNvPr id="4" name="Platshållare för bildnummer 3"/>
          <p:cNvSpPr>
            <a:spLocks noGrp="1"/>
          </p:cNvSpPr>
          <p:nvPr>
            <p:ph type="sldNum" sz="quarter" idx="5"/>
          </p:nvPr>
        </p:nvSpPr>
        <p:spPr/>
        <p:txBody>
          <a:bodyPr/>
          <a:lstStyle/>
          <a:p>
            <a:fld id="{F50417E4-0303-9743-8D07-0FBC4324BCD4}" type="slidenum">
              <a:rPr lang="sv-SE" smtClean="0"/>
              <a:t>8</a:t>
            </a:fld>
            <a:endParaRPr lang="sv-SE"/>
          </a:p>
        </p:txBody>
      </p:sp>
    </p:spTree>
    <p:extLst>
      <p:ext uri="{BB962C8B-B14F-4D97-AF65-F5344CB8AC3E}">
        <p14:creationId xmlns:p14="http://schemas.microsoft.com/office/powerpoint/2010/main" val="587396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a:t>Out bot allows the patient to carry out daily tasks and get information about her own health status and answers to general questions. </a:t>
            </a:r>
            <a:r>
              <a:rPr lang="en-GB" err="1"/>
              <a:t>RostBot</a:t>
            </a:r>
            <a:r>
              <a:rPr lang="en-GB"/>
              <a:t> lets you interact with your healthcare services in a new way, whether it be booking appointments, searching for information, taking measurements or filling out questionnaires. They’re all available through our </a:t>
            </a:r>
            <a:r>
              <a:rPr lang="en-GB" err="1"/>
              <a:t>RostBot</a:t>
            </a:r>
            <a:r>
              <a:rPr lang="en-GB"/>
              <a:t>.</a:t>
            </a:r>
            <a:endParaRPr lang="en-SE"/>
          </a:p>
        </p:txBody>
      </p:sp>
      <p:sp>
        <p:nvSpPr>
          <p:cNvPr id="4" name="Platshållare för bildnummer 3"/>
          <p:cNvSpPr>
            <a:spLocks noGrp="1"/>
          </p:cNvSpPr>
          <p:nvPr>
            <p:ph type="sldNum" sz="quarter" idx="5"/>
          </p:nvPr>
        </p:nvSpPr>
        <p:spPr/>
        <p:txBody>
          <a:bodyPr/>
          <a:lstStyle/>
          <a:p>
            <a:fld id="{F50417E4-0303-9743-8D07-0FBC4324BCD4}" type="slidenum">
              <a:rPr lang="sv-SE" smtClean="0"/>
              <a:t>9</a:t>
            </a:fld>
            <a:endParaRPr lang="sv-SE"/>
          </a:p>
        </p:txBody>
      </p:sp>
    </p:spTree>
    <p:extLst>
      <p:ext uri="{BB962C8B-B14F-4D97-AF65-F5344CB8AC3E}">
        <p14:creationId xmlns:p14="http://schemas.microsoft.com/office/powerpoint/2010/main" val="1066266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349F2058-F8E6-164C-8159-ABBABEA9CB84}"/>
              </a:ext>
            </a:extLst>
          </p:cNvPr>
          <p:cNvSpPr/>
          <p:nvPr userDrawn="1"/>
        </p:nvSpPr>
        <p:spPr>
          <a:xfrm>
            <a:off x="0" y="0"/>
            <a:ext cx="12192000" cy="3188970"/>
          </a:xfrm>
          <a:prstGeom prst="rect">
            <a:avLst/>
          </a:prstGeom>
          <a:solidFill>
            <a:srgbClr val="1A3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3B4F1CFA-248B-5C4C-949B-0EC935E7514D}"/>
              </a:ext>
            </a:extLst>
          </p:cNvPr>
          <p:cNvSpPr>
            <a:spLocks noGrp="1"/>
          </p:cNvSpPr>
          <p:nvPr>
            <p:ph type="ctrTitle"/>
          </p:nvPr>
        </p:nvSpPr>
        <p:spPr>
          <a:xfrm>
            <a:off x="838200" y="3509012"/>
            <a:ext cx="9144000" cy="1550983"/>
          </a:xfrm>
        </p:spPr>
        <p:txBody>
          <a:bodyPr anchor="b">
            <a:normAutofit/>
          </a:bodyPr>
          <a:lstStyle>
            <a:lvl1pPr algn="l">
              <a:defRPr sz="4400" b="1" i="0">
                <a:latin typeface="Arial" panose="020B0604020202020204" pitchFamily="34" charset="0"/>
                <a:cs typeface="Arial" panose="020B0604020202020204" pitchFamily="34" charset="0"/>
              </a:defRPr>
            </a:lvl1pPr>
          </a:lstStyle>
          <a:p>
            <a:r>
              <a:rPr lang="sv-SE"/>
              <a:t>Klicka här för att ändra mall för rubrikformat</a:t>
            </a:r>
          </a:p>
        </p:txBody>
      </p:sp>
      <p:sp>
        <p:nvSpPr>
          <p:cNvPr id="3" name="Underrubrik 2">
            <a:extLst>
              <a:ext uri="{FF2B5EF4-FFF2-40B4-BE49-F238E27FC236}">
                <a16:creationId xmlns:a16="http://schemas.microsoft.com/office/drawing/2014/main" id="{5E459CED-BEE9-754E-9391-1D2BEA81510E}"/>
              </a:ext>
            </a:extLst>
          </p:cNvPr>
          <p:cNvSpPr>
            <a:spLocks noGrp="1"/>
          </p:cNvSpPr>
          <p:nvPr>
            <p:ph type="subTitle" idx="1"/>
          </p:nvPr>
        </p:nvSpPr>
        <p:spPr>
          <a:xfrm>
            <a:off x="842010" y="5257799"/>
            <a:ext cx="9144000" cy="1027439"/>
          </a:xfrm>
        </p:spPr>
        <p:txBody>
          <a:bodyPr/>
          <a:lstStyle>
            <a:lvl1pPr marL="0" marR="0" indent="0" algn="l" defTabSz="914400" rtl="0" eaLnBrk="1" fontAlgn="auto" latinLnBrk="0" hangingPunct="1">
              <a:lnSpc>
                <a:spcPct val="90000"/>
              </a:lnSpc>
              <a:spcBef>
                <a:spcPts val="1000"/>
              </a:spcBef>
              <a:spcAft>
                <a:spcPts val="0"/>
              </a:spcAft>
              <a:buClr>
                <a:srgbClr val="1A3359"/>
              </a:buClr>
              <a:buSzPct val="120000"/>
              <a:buFont typeface="Systemtypsnitt"/>
              <a:buNone/>
              <a:tabLst/>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sv-SE"/>
          </a:p>
        </p:txBody>
      </p:sp>
      <p:sp>
        <p:nvSpPr>
          <p:cNvPr id="6" name="Platshållare för bildnummer 5">
            <a:extLst>
              <a:ext uri="{FF2B5EF4-FFF2-40B4-BE49-F238E27FC236}">
                <a16:creationId xmlns:a16="http://schemas.microsoft.com/office/drawing/2014/main" id="{ECE732A1-71C6-8340-9665-01A69C4C83E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57EF6282-79C6-734A-9CD1-29359AB0D747}" type="slidenum">
              <a:rPr lang="sv-SE" smtClean="0"/>
              <a:pPr/>
              <a:t>‹#›</a:t>
            </a:fld>
            <a:endParaRPr lang="sv-SE"/>
          </a:p>
        </p:txBody>
      </p:sp>
      <p:pic>
        <p:nvPicPr>
          <p:cNvPr id="8" name="Bildobjekt 7">
            <a:extLst>
              <a:ext uri="{FF2B5EF4-FFF2-40B4-BE49-F238E27FC236}">
                <a16:creationId xmlns:a16="http://schemas.microsoft.com/office/drawing/2014/main" id="{4E674B5E-2AAA-7941-B54C-2EBDBF77EAD6}"/>
              </a:ext>
            </a:extLst>
          </p:cNvPr>
          <p:cNvPicPr>
            <a:picLocks noChangeAspect="1"/>
          </p:cNvPicPr>
          <p:nvPr userDrawn="1"/>
        </p:nvPicPr>
        <p:blipFill rotWithShape="1">
          <a:blip r:embed="rId2"/>
          <a:srcRect l="30497" t="24367" r="24715" b="25071"/>
          <a:stretch/>
        </p:blipFill>
        <p:spPr>
          <a:xfrm>
            <a:off x="3766020" y="32541"/>
            <a:ext cx="4659959" cy="3156427"/>
          </a:xfrm>
          <a:prstGeom prst="rect">
            <a:avLst/>
          </a:prstGeom>
        </p:spPr>
      </p:pic>
      <p:sp>
        <p:nvSpPr>
          <p:cNvPr id="9" name="Platshållare för sidfot 4">
            <a:extLst>
              <a:ext uri="{FF2B5EF4-FFF2-40B4-BE49-F238E27FC236}">
                <a16:creationId xmlns:a16="http://schemas.microsoft.com/office/drawing/2014/main" id="{64245E36-4408-6F44-90CB-75649AA44E88}"/>
              </a:ext>
            </a:extLst>
          </p:cNvPr>
          <p:cNvSpPr>
            <a:spLocks noGrp="1"/>
          </p:cNvSpPr>
          <p:nvPr>
            <p:ph type="ftr" sz="quarter" idx="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198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6F69568-4E5F-4040-9481-300E530E8EB3}"/>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0FD942D2-45E5-6442-9C74-4DB6D719E199}"/>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bildnummer 5">
            <a:extLst>
              <a:ext uri="{FF2B5EF4-FFF2-40B4-BE49-F238E27FC236}">
                <a16:creationId xmlns:a16="http://schemas.microsoft.com/office/drawing/2014/main" id="{B3D67A60-B4DA-104A-BBD1-4D2678A08CFE}"/>
              </a:ext>
            </a:extLst>
          </p:cNvPr>
          <p:cNvSpPr>
            <a:spLocks noGrp="1"/>
          </p:cNvSpPr>
          <p:nvPr>
            <p:ph type="sldNum" sz="quarter" idx="12"/>
          </p:nvPr>
        </p:nvSpPr>
        <p:spPr/>
        <p:txBody>
          <a:bodyPr/>
          <a:lstStyle/>
          <a:p>
            <a:fld id="{57EF6282-79C6-734A-9CD1-29359AB0D747}" type="slidenum">
              <a:rPr lang="sv-SE" smtClean="0"/>
              <a:t>‹#›</a:t>
            </a:fld>
            <a:endParaRPr lang="sv-SE"/>
          </a:p>
        </p:txBody>
      </p:sp>
      <p:sp>
        <p:nvSpPr>
          <p:cNvPr id="7" name="Platshållare för sidfot 4">
            <a:extLst>
              <a:ext uri="{FF2B5EF4-FFF2-40B4-BE49-F238E27FC236}">
                <a16:creationId xmlns:a16="http://schemas.microsoft.com/office/drawing/2014/main" id="{DFD946D2-5E71-1945-9612-C51FC10D609F}"/>
              </a:ext>
            </a:extLst>
          </p:cNvPr>
          <p:cNvSpPr>
            <a:spLocks noGrp="1"/>
          </p:cNvSpPr>
          <p:nvPr>
            <p:ph type="ftr" sz="quarter" idx="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0184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B62B4012-7854-C344-8048-CE34D92AD6D5}"/>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5CC12EE3-82DC-E04C-B4F5-F1E90243EA14}"/>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bildnummer 5">
            <a:extLst>
              <a:ext uri="{FF2B5EF4-FFF2-40B4-BE49-F238E27FC236}">
                <a16:creationId xmlns:a16="http://schemas.microsoft.com/office/drawing/2014/main" id="{1E7DB52F-4A66-3C41-A12D-D37FB3FDC51C}"/>
              </a:ext>
            </a:extLst>
          </p:cNvPr>
          <p:cNvSpPr>
            <a:spLocks noGrp="1"/>
          </p:cNvSpPr>
          <p:nvPr>
            <p:ph type="sldNum" sz="quarter" idx="12"/>
          </p:nvPr>
        </p:nvSpPr>
        <p:spPr/>
        <p:txBody>
          <a:bodyPr/>
          <a:lstStyle/>
          <a:p>
            <a:fld id="{57EF6282-79C6-734A-9CD1-29359AB0D747}" type="slidenum">
              <a:rPr lang="sv-SE" smtClean="0"/>
              <a:t>‹#›</a:t>
            </a:fld>
            <a:endParaRPr lang="sv-SE"/>
          </a:p>
        </p:txBody>
      </p:sp>
      <p:sp>
        <p:nvSpPr>
          <p:cNvPr id="7" name="Platshållare för sidfot 4">
            <a:extLst>
              <a:ext uri="{FF2B5EF4-FFF2-40B4-BE49-F238E27FC236}">
                <a16:creationId xmlns:a16="http://schemas.microsoft.com/office/drawing/2014/main" id="{1F637DBD-0423-224A-8413-9BB0AA0C81F2}"/>
              </a:ext>
            </a:extLst>
          </p:cNvPr>
          <p:cNvSpPr>
            <a:spLocks noGrp="1"/>
          </p:cNvSpPr>
          <p:nvPr>
            <p:ph type="ftr" sz="quarter" idx="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9572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349F2058-F8E6-164C-8159-ABBABEA9CB84}"/>
              </a:ext>
            </a:extLst>
          </p:cNvPr>
          <p:cNvSpPr/>
          <p:nvPr userDrawn="1"/>
        </p:nvSpPr>
        <p:spPr>
          <a:xfrm>
            <a:off x="0" y="0"/>
            <a:ext cx="12192000" cy="3188970"/>
          </a:xfrm>
          <a:prstGeom prst="rect">
            <a:avLst/>
          </a:prstGeom>
          <a:solidFill>
            <a:srgbClr val="1A3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3B4F1CFA-248B-5C4C-949B-0EC935E7514D}"/>
              </a:ext>
            </a:extLst>
          </p:cNvPr>
          <p:cNvSpPr>
            <a:spLocks noGrp="1"/>
          </p:cNvSpPr>
          <p:nvPr>
            <p:ph type="ctrTitle"/>
          </p:nvPr>
        </p:nvSpPr>
        <p:spPr>
          <a:xfrm>
            <a:off x="838200" y="3509012"/>
            <a:ext cx="9144000" cy="1550983"/>
          </a:xfrm>
        </p:spPr>
        <p:txBody>
          <a:bodyPr anchor="b">
            <a:normAutofit/>
          </a:bodyPr>
          <a:lstStyle>
            <a:lvl1pPr algn="l">
              <a:defRPr sz="4400" b="1" i="0">
                <a:latin typeface="Arial" panose="020B0604020202020204" pitchFamily="34" charset="0"/>
                <a:cs typeface="Arial" panose="020B0604020202020204" pitchFamily="34" charset="0"/>
              </a:defRPr>
            </a:lvl1pPr>
          </a:lstStyle>
          <a:p>
            <a:r>
              <a:rPr lang="sv-SE"/>
              <a:t>Klicka här för att ändra mall för rubrikformat</a:t>
            </a:r>
          </a:p>
        </p:txBody>
      </p:sp>
      <p:sp>
        <p:nvSpPr>
          <p:cNvPr id="3" name="Underrubrik 2">
            <a:extLst>
              <a:ext uri="{FF2B5EF4-FFF2-40B4-BE49-F238E27FC236}">
                <a16:creationId xmlns:a16="http://schemas.microsoft.com/office/drawing/2014/main" id="{5E459CED-BEE9-754E-9391-1D2BEA81510E}"/>
              </a:ext>
            </a:extLst>
          </p:cNvPr>
          <p:cNvSpPr>
            <a:spLocks noGrp="1"/>
          </p:cNvSpPr>
          <p:nvPr>
            <p:ph type="subTitle" idx="1"/>
          </p:nvPr>
        </p:nvSpPr>
        <p:spPr>
          <a:xfrm>
            <a:off x="842010" y="5257799"/>
            <a:ext cx="9144000" cy="1027439"/>
          </a:xfrm>
        </p:spPr>
        <p:txBody>
          <a:bodyPr/>
          <a:lstStyle>
            <a:lvl1pPr marL="0" marR="0" indent="0" algn="l" defTabSz="914400" rtl="0" eaLnBrk="1" fontAlgn="auto" latinLnBrk="0" hangingPunct="1">
              <a:lnSpc>
                <a:spcPct val="90000"/>
              </a:lnSpc>
              <a:spcBef>
                <a:spcPts val="1000"/>
              </a:spcBef>
              <a:spcAft>
                <a:spcPts val="0"/>
              </a:spcAft>
              <a:buClr>
                <a:srgbClr val="1A3359"/>
              </a:buClr>
              <a:buSzPct val="120000"/>
              <a:buFont typeface="Systemtypsnitt"/>
              <a:buNone/>
              <a:tabLst/>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sv-SE"/>
          </a:p>
        </p:txBody>
      </p:sp>
      <p:sp>
        <p:nvSpPr>
          <p:cNvPr id="5" name="Platshållare för sidfot 4">
            <a:extLst>
              <a:ext uri="{FF2B5EF4-FFF2-40B4-BE49-F238E27FC236}">
                <a16:creationId xmlns:a16="http://schemas.microsoft.com/office/drawing/2014/main" id="{3B4F3E6F-6199-0F4C-ABA6-6071B11D309C}"/>
              </a:ext>
            </a:extLst>
          </p:cNvPr>
          <p:cNvSpPr>
            <a:spLocks noGrp="1"/>
          </p:cNvSpPr>
          <p:nvPr>
            <p:ph type="ftr" sz="quarter" idx="11"/>
          </p:nvPr>
        </p:nvSpPr>
        <p:spPr>
          <a:xfrm>
            <a:off x="1981199" y="6446837"/>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r>
              <a:rPr lang="sv-SE"/>
              <a:t>NUMBER ONE COMPANY • PRESENTATION NAME</a:t>
            </a:r>
          </a:p>
        </p:txBody>
      </p:sp>
      <p:sp>
        <p:nvSpPr>
          <p:cNvPr id="6" name="Platshållare för bildnummer 5">
            <a:extLst>
              <a:ext uri="{FF2B5EF4-FFF2-40B4-BE49-F238E27FC236}">
                <a16:creationId xmlns:a16="http://schemas.microsoft.com/office/drawing/2014/main" id="{ECE732A1-71C6-8340-9665-01A69C4C83E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57EF6282-79C6-734A-9CD1-29359AB0D747}" type="slidenum">
              <a:rPr lang="sv-SE" smtClean="0"/>
              <a:pPr/>
              <a:t>‹#›</a:t>
            </a:fld>
            <a:endParaRPr lang="sv-SE"/>
          </a:p>
        </p:txBody>
      </p:sp>
      <p:pic>
        <p:nvPicPr>
          <p:cNvPr id="8" name="Bildobjekt 7">
            <a:extLst>
              <a:ext uri="{FF2B5EF4-FFF2-40B4-BE49-F238E27FC236}">
                <a16:creationId xmlns:a16="http://schemas.microsoft.com/office/drawing/2014/main" id="{4E674B5E-2AAA-7941-B54C-2EBDBF77EAD6}"/>
              </a:ext>
            </a:extLst>
          </p:cNvPr>
          <p:cNvPicPr>
            <a:picLocks noChangeAspect="1"/>
          </p:cNvPicPr>
          <p:nvPr userDrawn="1"/>
        </p:nvPicPr>
        <p:blipFill rotWithShape="1">
          <a:blip r:embed="rId2"/>
          <a:srcRect l="30497" t="24367" r="24715" b="25071"/>
          <a:stretch/>
        </p:blipFill>
        <p:spPr>
          <a:xfrm>
            <a:off x="3766020" y="32541"/>
            <a:ext cx="4659959" cy="3156427"/>
          </a:xfrm>
          <a:prstGeom prst="rect">
            <a:avLst/>
          </a:prstGeom>
        </p:spPr>
      </p:pic>
      <p:sp>
        <p:nvSpPr>
          <p:cNvPr id="11" name="Rektangel 10">
            <a:extLst>
              <a:ext uri="{FF2B5EF4-FFF2-40B4-BE49-F238E27FC236}">
                <a16:creationId xmlns:a16="http://schemas.microsoft.com/office/drawing/2014/main" id="{4986E7F0-346B-BE44-877C-2B2F044A322B}"/>
              </a:ext>
            </a:extLst>
          </p:cNvPr>
          <p:cNvSpPr/>
          <p:nvPr userDrawn="1"/>
        </p:nvSpPr>
        <p:spPr>
          <a:xfrm>
            <a:off x="-1" y="3137534"/>
            <a:ext cx="12192000" cy="10286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61198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AED50F8-C877-A142-90A8-1106FC29236B}"/>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5012B2CD-083E-3241-92BB-1CB5B2A18588}"/>
              </a:ext>
            </a:extLst>
          </p:cNvPr>
          <p:cNvSpPr>
            <a:spLocks noGrp="1"/>
          </p:cNvSpPr>
          <p:nvPr>
            <p:ph idx="1"/>
          </p:nvPr>
        </p:nvSpPr>
        <p:spPr/>
        <p:txBody>
          <a:bodyPr/>
          <a:lstStyle>
            <a:lvl1pPr>
              <a:buClr>
                <a:schemeClr val="accent4">
                  <a:lumMod val="75000"/>
                </a:schemeClr>
              </a:buClr>
              <a:defRPr/>
            </a:lvl1pPr>
            <a:lvl2pPr>
              <a:buClr>
                <a:schemeClr val="accent4">
                  <a:lumMod val="75000"/>
                </a:schemeClr>
              </a:buClr>
              <a:defRPr/>
            </a:lvl2pPr>
            <a:lvl3pPr>
              <a:buClr>
                <a:schemeClr val="accent4">
                  <a:lumMod val="75000"/>
                </a:schemeClr>
              </a:buClr>
              <a:defRPr/>
            </a:lvl3pPr>
            <a:lvl4pPr>
              <a:buClr>
                <a:schemeClr val="accent4">
                  <a:lumMod val="75000"/>
                </a:schemeClr>
              </a:buClr>
              <a:defRPr/>
            </a:lvl4pPr>
            <a:lvl5pPr>
              <a:buClr>
                <a:schemeClr val="accent4">
                  <a:lumMod val="75000"/>
                </a:schemeClr>
              </a:buClr>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sidfot 4">
            <a:extLst>
              <a:ext uri="{FF2B5EF4-FFF2-40B4-BE49-F238E27FC236}">
                <a16:creationId xmlns:a16="http://schemas.microsoft.com/office/drawing/2014/main" id="{93344CAA-5B1D-7640-BEA6-9EC7812ABA1E}"/>
              </a:ext>
            </a:extLst>
          </p:cNvPr>
          <p:cNvSpPr>
            <a:spLocks noGrp="1"/>
          </p:cNvSpPr>
          <p:nvPr>
            <p:ph type="ftr" sz="quarter" idx="11"/>
          </p:nvPr>
        </p:nvSpPr>
        <p:spPr>
          <a:xfrm>
            <a:off x="1981199" y="6446837"/>
            <a:ext cx="4114800" cy="365125"/>
          </a:xfrm>
          <a:prstGeom prst="rect">
            <a:avLst/>
          </a:prstGeom>
        </p:spPr>
        <p:txBody>
          <a:bodyPr/>
          <a:lstStyle>
            <a:lvl1pPr>
              <a:defRPr sz="1200"/>
            </a:lvl1pPr>
          </a:lstStyle>
          <a:p>
            <a:r>
              <a:rPr lang="sv-SE"/>
              <a:t>NUMBER ONE COMPANY • PRESENTATION NAME</a:t>
            </a:r>
          </a:p>
        </p:txBody>
      </p:sp>
      <p:sp>
        <p:nvSpPr>
          <p:cNvPr id="6" name="Platshållare för bildnummer 5">
            <a:extLst>
              <a:ext uri="{FF2B5EF4-FFF2-40B4-BE49-F238E27FC236}">
                <a16:creationId xmlns:a16="http://schemas.microsoft.com/office/drawing/2014/main" id="{0F1CB57B-EA49-E040-BE2C-72702B64DB4C}"/>
              </a:ext>
            </a:extLst>
          </p:cNvPr>
          <p:cNvSpPr>
            <a:spLocks noGrp="1"/>
          </p:cNvSpPr>
          <p:nvPr>
            <p:ph type="sldNum" sz="quarter" idx="12"/>
          </p:nvPr>
        </p:nvSpPr>
        <p:spPr/>
        <p:txBody>
          <a:bodyPr/>
          <a:lstStyle>
            <a:lvl1pPr>
              <a:defRPr sz="1200"/>
            </a:lvl1pPr>
          </a:lstStyle>
          <a:p>
            <a:fld id="{57EF6282-79C6-734A-9CD1-29359AB0D747}" type="slidenum">
              <a:rPr lang="sv-SE" smtClean="0"/>
              <a:pPr/>
              <a:t>‹#›</a:t>
            </a:fld>
            <a:endParaRPr lang="sv-SE"/>
          </a:p>
        </p:txBody>
      </p:sp>
    </p:spTree>
    <p:extLst>
      <p:ext uri="{BB962C8B-B14F-4D97-AF65-F5344CB8AC3E}">
        <p14:creationId xmlns:p14="http://schemas.microsoft.com/office/powerpoint/2010/main" val="2013287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2EF189A-4B81-6D45-8FF6-9BA1F3812F14}"/>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C14EF574-283D-3047-8C49-BF97CEE152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5" name="Platshållare för sidfot 4">
            <a:extLst>
              <a:ext uri="{FF2B5EF4-FFF2-40B4-BE49-F238E27FC236}">
                <a16:creationId xmlns:a16="http://schemas.microsoft.com/office/drawing/2014/main" id="{B7640284-863F-E440-84F4-D850CCCDDA35}"/>
              </a:ext>
            </a:extLst>
          </p:cNvPr>
          <p:cNvSpPr>
            <a:spLocks noGrp="1"/>
          </p:cNvSpPr>
          <p:nvPr>
            <p:ph type="ftr" sz="quarter" idx="11"/>
          </p:nvPr>
        </p:nvSpPr>
        <p:spPr>
          <a:xfrm>
            <a:off x="1981199" y="6446837"/>
            <a:ext cx="4114800" cy="365125"/>
          </a:xfrm>
          <a:prstGeom prst="rect">
            <a:avLst/>
          </a:prstGeom>
        </p:spPr>
        <p:txBody>
          <a:bodyPr/>
          <a:lstStyle>
            <a:lvl1pPr algn="l">
              <a:defRPr/>
            </a:lvl1pPr>
          </a:lstStyle>
          <a:p>
            <a:r>
              <a:rPr lang="sv-SE"/>
              <a:t>NUMBER ONE COMPANY • PRESENTATION NAME</a:t>
            </a:r>
          </a:p>
        </p:txBody>
      </p:sp>
      <p:sp>
        <p:nvSpPr>
          <p:cNvPr id="6" name="Platshållare för bildnummer 5">
            <a:extLst>
              <a:ext uri="{FF2B5EF4-FFF2-40B4-BE49-F238E27FC236}">
                <a16:creationId xmlns:a16="http://schemas.microsoft.com/office/drawing/2014/main" id="{6792C88E-5715-1D4E-A7C5-499EF954BDD0}"/>
              </a:ext>
            </a:extLst>
          </p:cNvPr>
          <p:cNvSpPr>
            <a:spLocks noGrp="1"/>
          </p:cNvSpPr>
          <p:nvPr>
            <p:ph type="sldNum" sz="quarter" idx="12"/>
          </p:nvPr>
        </p:nvSpPr>
        <p:spPr/>
        <p:txBody>
          <a:bodyPr/>
          <a:lstStyle/>
          <a:p>
            <a:fld id="{57EF6282-79C6-734A-9CD1-29359AB0D747}" type="slidenum">
              <a:rPr lang="sv-SE" smtClean="0"/>
              <a:t>‹#›</a:t>
            </a:fld>
            <a:endParaRPr lang="sv-SE"/>
          </a:p>
        </p:txBody>
      </p:sp>
    </p:spTree>
    <p:extLst>
      <p:ext uri="{BB962C8B-B14F-4D97-AF65-F5344CB8AC3E}">
        <p14:creationId xmlns:p14="http://schemas.microsoft.com/office/powerpoint/2010/main" val="421647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38F63D0-AB13-3D49-BED2-0FC0D3218349}"/>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1AC1A69E-B8AA-3447-B9AE-879AED3829A1}"/>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AAFB47CD-4278-FF4F-BC43-80AEB85CBBA5}"/>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a:extLst>
              <a:ext uri="{FF2B5EF4-FFF2-40B4-BE49-F238E27FC236}">
                <a16:creationId xmlns:a16="http://schemas.microsoft.com/office/drawing/2014/main" id="{8466777A-3ECB-0D47-8B84-CFDDCF6D32D3}"/>
              </a:ext>
            </a:extLst>
          </p:cNvPr>
          <p:cNvSpPr>
            <a:spLocks noGrp="1"/>
          </p:cNvSpPr>
          <p:nvPr>
            <p:ph type="ftr" sz="quarter" idx="11"/>
          </p:nvPr>
        </p:nvSpPr>
        <p:spPr>
          <a:xfrm>
            <a:off x="1981199" y="6446837"/>
            <a:ext cx="4114800" cy="365125"/>
          </a:xfrm>
          <a:prstGeom prst="rect">
            <a:avLst/>
          </a:prstGeom>
        </p:spPr>
        <p:txBody>
          <a:bodyPr/>
          <a:lstStyle/>
          <a:p>
            <a:r>
              <a:rPr lang="sv-SE"/>
              <a:t>NUMBER ONE COMPANY • PRESENTATION NAME</a:t>
            </a:r>
          </a:p>
        </p:txBody>
      </p:sp>
      <p:sp>
        <p:nvSpPr>
          <p:cNvPr id="7" name="Platshållare för bildnummer 6">
            <a:extLst>
              <a:ext uri="{FF2B5EF4-FFF2-40B4-BE49-F238E27FC236}">
                <a16:creationId xmlns:a16="http://schemas.microsoft.com/office/drawing/2014/main" id="{EA06BD54-AE6C-1748-B58E-67F7094E6E92}"/>
              </a:ext>
            </a:extLst>
          </p:cNvPr>
          <p:cNvSpPr>
            <a:spLocks noGrp="1"/>
          </p:cNvSpPr>
          <p:nvPr>
            <p:ph type="sldNum" sz="quarter" idx="12"/>
          </p:nvPr>
        </p:nvSpPr>
        <p:spPr/>
        <p:txBody>
          <a:bodyPr/>
          <a:lstStyle/>
          <a:p>
            <a:fld id="{57EF6282-79C6-734A-9CD1-29359AB0D747}" type="slidenum">
              <a:rPr lang="sv-SE" smtClean="0"/>
              <a:t>‹#›</a:t>
            </a:fld>
            <a:endParaRPr lang="sv-SE"/>
          </a:p>
        </p:txBody>
      </p:sp>
    </p:spTree>
    <p:extLst>
      <p:ext uri="{BB962C8B-B14F-4D97-AF65-F5344CB8AC3E}">
        <p14:creationId xmlns:p14="http://schemas.microsoft.com/office/powerpoint/2010/main" val="792110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6B9D707-2AE3-6542-843B-E0A63238E220}"/>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E22BC1F2-26A6-5445-A268-AF7F874CD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5B618B87-CDDE-014F-935D-B19E090DD6CA}"/>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C677066E-37CB-2149-A1EC-B15299898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AB18ED4A-D122-684F-8D81-7C32C899852C}"/>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8" name="Platshållare för sidfot 7">
            <a:extLst>
              <a:ext uri="{FF2B5EF4-FFF2-40B4-BE49-F238E27FC236}">
                <a16:creationId xmlns:a16="http://schemas.microsoft.com/office/drawing/2014/main" id="{4A349A58-92D3-7549-B362-3196E12F63DA}"/>
              </a:ext>
            </a:extLst>
          </p:cNvPr>
          <p:cNvSpPr>
            <a:spLocks noGrp="1"/>
          </p:cNvSpPr>
          <p:nvPr>
            <p:ph type="ftr" sz="quarter" idx="11"/>
          </p:nvPr>
        </p:nvSpPr>
        <p:spPr>
          <a:xfrm>
            <a:off x="1981199" y="6446837"/>
            <a:ext cx="4114800" cy="365125"/>
          </a:xfrm>
          <a:prstGeom prst="rect">
            <a:avLst/>
          </a:prstGeom>
        </p:spPr>
        <p:txBody>
          <a:bodyPr/>
          <a:lstStyle>
            <a:lvl1pPr algn="l">
              <a:defRPr/>
            </a:lvl1pPr>
          </a:lstStyle>
          <a:p>
            <a:r>
              <a:rPr lang="sv-SE"/>
              <a:t>NUMBER ONE COMPANY • PRESENTATION NAME</a:t>
            </a:r>
          </a:p>
        </p:txBody>
      </p:sp>
      <p:sp>
        <p:nvSpPr>
          <p:cNvPr id="9" name="Platshållare för bildnummer 8">
            <a:extLst>
              <a:ext uri="{FF2B5EF4-FFF2-40B4-BE49-F238E27FC236}">
                <a16:creationId xmlns:a16="http://schemas.microsoft.com/office/drawing/2014/main" id="{062EECD6-1830-9F4C-9AD0-3D4B77BCEE5E}"/>
              </a:ext>
            </a:extLst>
          </p:cNvPr>
          <p:cNvSpPr>
            <a:spLocks noGrp="1"/>
          </p:cNvSpPr>
          <p:nvPr>
            <p:ph type="sldNum" sz="quarter" idx="12"/>
          </p:nvPr>
        </p:nvSpPr>
        <p:spPr/>
        <p:txBody>
          <a:bodyPr/>
          <a:lstStyle/>
          <a:p>
            <a:fld id="{57EF6282-79C6-734A-9CD1-29359AB0D747}" type="slidenum">
              <a:rPr lang="sv-SE" smtClean="0"/>
              <a:t>‹#›</a:t>
            </a:fld>
            <a:endParaRPr lang="sv-SE"/>
          </a:p>
        </p:txBody>
      </p:sp>
    </p:spTree>
    <p:extLst>
      <p:ext uri="{BB962C8B-B14F-4D97-AF65-F5344CB8AC3E}">
        <p14:creationId xmlns:p14="http://schemas.microsoft.com/office/powerpoint/2010/main" val="2197509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A7C0397-38E8-4B48-AA1C-BC6D14E0F56C}"/>
              </a:ext>
            </a:extLst>
          </p:cNvPr>
          <p:cNvSpPr>
            <a:spLocks noGrp="1"/>
          </p:cNvSpPr>
          <p:nvPr>
            <p:ph type="title"/>
          </p:nvPr>
        </p:nvSpPr>
        <p:spPr/>
        <p:txBody>
          <a:bodyPr/>
          <a:lstStyle/>
          <a:p>
            <a:r>
              <a:rPr lang="sv-SE"/>
              <a:t>Klicka här för att ändra mall för rubrikformat</a:t>
            </a:r>
          </a:p>
        </p:txBody>
      </p:sp>
      <p:sp>
        <p:nvSpPr>
          <p:cNvPr id="4" name="Platshållare för sidfot 3">
            <a:extLst>
              <a:ext uri="{FF2B5EF4-FFF2-40B4-BE49-F238E27FC236}">
                <a16:creationId xmlns:a16="http://schemas.microsoft.com/office/drawing/2014/main" id="{2B541A36-03EC-2944-AE56-D1A1F2466120}"/>
              </a:ext>
            </a:extLst>
          </p:cNvPr>
          <p:cNvSpPr>
            <a:spLocks noGrp="1"/>
          </p:cNvSpPr>
          <p:nvPr>
            <p:ph type="ftr" sz="quarter" idx="11"/>
          </p:nvPr>
        </p:nvSpPr>
        <p:spPr>
          <a:xfrm>
            <a:off x="1981199" y="6446837"/>
            <a:ext cx="4114800" cy="365125"/>
          </a:xfrm>
          <a:prstGeom prst="rect">
            <a:avLst/>
          </a:prstGeom>
        </p:spPr>
        <p:txBody>
          <a:bodyPr/>
          <a:lstStyle/>
          <a:p>
            <a:r>
              <a:rPr lang="sv-SE"/>
              <a:t>NUMBER ONE COMPANY • PRESENTATION NAME</a:t>
            </a:r>
          </a:p>
        </p:txBody>
      </p:sp>
      <p:sp>
        <p:nvSpPr>
          <p:cNvPr id="5" name="Platshållare för bildnummer 4">
            <a:extLst>
              <a:ext uri="{FF2B5EF4-FFF2-40B4-BE49-F238E27FC236}">
                <a16:creationId xmlns:a16="http://schemas.microsoft.com/office/drawing/2014/main" id="{C63D0EC5-4E7A-6246-9F38-BEE275D55E9D}"/>
              </a:ext>
            </a:extLst>
          </p:cNvPr>
          <p:cNvSpPr>
            <a:spLocks noGrp="1"/>
          </p:cNvSpPr>
          <p:nvPr>
            <p:ph type="sldNum" sz="quarter" idx="12"/>
          </p:nvPr>
        </p:nvSpPr>
        <p:spPr/>
        <p:txBody>
          <a:bodyPr/>
          <a:lstStyle/>
          <a:p>
            <a:fld id="{57EF6282-79C6-734A-9CD1-29359AB0D747}" type="slidenum">
              <a:rPr lang="sv-SE" smtClean="0"/>
              <a:t>‹#›</a:t>
            </a:fld>
            <a:endParaRPr lang="sv-SE"/>
          </a:p>
        </p:txBody>
      </p:sp>
    </p:spTree>
    <p:extLst>
      <p:ext uri="{BB962C8B-B14F-4D97-AF65-F5344CB8AC3E}">
        <p14:creationId xmlns:p14="http://schemas.microsoft.com/office/powerpoint/2010/main" val="2441876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148AA995-A684-E449-9A5F-5849BB3BB3B4}"/>
              </a:ext>
            </a:extLst>
          </p:cNvPr>
          <p:cNvSpPr>
            <a:spLocks noGrp="1"/>
          </p:cNvSpPr>
          <p:nvPr>
            <p:ph type="ftr" sz="quarter" idx="11"/>
          </p:nvPr>
        </p:nvSpPr>
        <p:spPr>
          <a:xfrm>
            <a:off x="1981199" y="6446837"/>
            <a:ext cx="4114800" cy="365125"/>
          </a:xfrm>
          <a:prstGeom prst="rect">
            <a:avLst/>
          </a:prstGeom>
        </p:spPr>
        <p:txBody>
          <a:bodyPr/>
          <a:lstStyle>
            <a:lvl1pPr algn="l">
              <a:defRPr/>
            </a:lvl1pPr>
          </a:lstStyle>
          <a:p>
            <a:r>
              <a:rPr lang="sv-SE"/>
              <a:t>NUMBER ONE COMPANY • PRESENTATION NAME</a:t>
            </a:r>
          </a:p>
        </p:txBody>
      </p:sp>
      <p:sp>
        <p:nvSpPr>
          <p:cNvPr id="4" name="Platshållare för bildnummer 3">
            <a:extLst>
              <a:ext uri="{FF2B5EF4-FFF2-40B4-BE49-F238E27FC236}">
                <a16:creationId xmlns:a16="http://schemas.microsoft.com/office/drawing/2014/main" id="{DAEFFE6D-735B-DF46-BBAC-E48F52ED7286}"/>
              </a:ext>
            </a:extLst>
          </p:cNvPr>
          <p:cNvSpPr>
            <a:spLocks noGrp="1"/>
          </p:cNvSpPr>
          <p:nvPr>
            <p:ph type="sldNum" sz="quarter" idx="12"/>
          </p:nvPr>
        </p:nvSpPr>
        <p:spPr/>
        <p:txBody>
          <a:bodyPr/>
          <a:lstStyle/>
          <a:p>
            <a:fld id="{57EF6282-79C6-734A-9CD1-29359AB0D747}" type="slidenum">
              <a:rPr lang="sv-SE" smtClean="0"/>
              <a:t>‹#›</a:t>
            </a:fld>
            <a:endParaRPr lang="sv-SE"/>
          </a:p>
        </p:txBody>
      </p:sp>
    </p:spTree>
    <p:extLst>
      <p:ext uri="{BB962C8B-B14F-4D97-AF65-F5344CB8AC3E}">
        <p14:creationId xmlns:p14="http://schemas.microsoft.com/office/powerpoint/2010/main" val="1750252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C65B004-8320-5F4A-8983-92D2CE9D8CB7}"/>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70EF979E-9F8F-2144-91A7-CCD03DD28D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F4E04297-A841-0C47-9BE9-DF388F199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6" name="Platshållare för sidfot 5">
            <a:extLst>
              <a:ext uri="{FF2B5EF4-FFF2-40B4-BE49-F238E27FC236}">
                <a16:creationId xmlns:a16="http://schemas.microsoft.com/office/drawing/2014/main" id="{177511E6-EDB2-B145-A541-3B6CBF3FD2A4}"/>
              </a:ext>
            </a:extLst>
          </p:cNvPr>
          <p:cNvSpPr>
            <a:spLocks noGrp="1"/>
          </p:cNvSpPr>
          <p:nvPr>
            <p:ph type="ftr" sz="quarter" idx="11"/>
          </p:nvPr>
        </p:nvSpPr>
        <p:spPr>
          <a:xfrm>
            <a:off x="1981199" y="6446837"/>
            <a:ext cx="4114800" cy="365125"/>
          </a:xfrm>
          <a:prstGeom prst="rect">
            <a:avLst/>
          </a:prstGeom>
        </p:spPr>
        <p:txBody>
          <a:bodyPr/>
          <a:lstStyle>
            <a:lvl1pPr algn="l">
              <a:defRPr/>
            </a:lvl1pPr>
          </a:lstStyle>
          <a:p>
            <a:r>
              <a:rPr lang="sv-SE"/>
              <a:t>NUMBER ONE COMPANY • PRESENTATION NAME</a:t>
            </a:r>
          </a:p>
        </p:txBody>
      </p:sp>
      <p:sp>
        <p:nvSpPr>
          <p:cNvPr id="7" name="Platshållare för bildnummer 6">
            <a:extLst>
              <a:ext uri="{FF2B5EF4-FFF2-40B4-BE49-F238E27FC236}">
                <a16:creationId xmlns:a16="http://schemas.microsoft.com/office/drawing/2014/main" id="{48DE7E8E-31A0-8B4C-BC71-3A1EC7B400D7}"/>
              </a:ext>
            </a:extLst>
          </p:cNvPr>
          <p:cNvSpPr>
            <a:spLocks noGrp="1"/>
          </p:cNvSpPr>
          <p:nvPr>
            <p:ph type="sldNum" sz="quarter" idx="12"/>
          </p:nvPr>
        </p:nvSpPr>
        <p:spPr/>
        <p:txBody>
          <a:bodyPr/>
          <a:lstStyle/>
          <a:p>
            <a:fld id="{57EF6282-79C6-734A-9CD1-29359AB0D747}" type="slidenum">
              <a:rPr lang="sv-SE" smtClean="0"/>
              <a:t>‹#›</a:t>
            </a:fld>
            <a:endParaRPr lang="sv-SE"/>
          </a:p>
        </p:txBody>
      </p:sp>
    </p:spTree>
    <p:extLst>
      <p:ext uri="{BB962C8B-B14F-4D97-AF65-F5344CB8AC3E}">
        <p14:creationId xmlns:p14="http://schemas.microsoft.com/office/powerpoint/2010/main" val="294511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AED50F8-C877-A142-90A8-1106FC29236B}"/>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5012B2CD-083E-3241-92BB-1CB5B2A18588}"/>
              </a:ext>
            </a:extLst>
          </p:cNvPr>
          <p:cNvSpPr>
            <a:spLocks noGrp="1"/>
          </p:cNvSpPr>
          <p:nvPr>
            <p:ph idx="1"/>
          </p:nvPr>
        </p:nvSpPr>
        <p:spPr/>
        <p:txBody>
          <a:bodyPr/>
          <a:lstStyle>
            <a:lvl1pPr>
              <a:buClr>
                <a:schemeClr val="accent4">
                  <a:lumMod val="75000"/>
                </a:schemeClr>
              </a:buClr>
              <a:defRPr/>
            </a:lvl1pPr>
            <a:lvl2pPr>
              <a:buClr>
                <a:schemeClr val="accent4">
                  <a:lumMod val="75000"/>
                </a:schemeClr>
              </a:buClr>
              <a:defRPr/>
            </a:lvl2pPr>
            <a:lvl3pPr>
              <a:buClr>
                <a:schemeClr val="accent4">
                  <a:lumMod val="75000"/>
                </a:schemeClr>
              </a:buClr>
              <a:defRPr/>
            </a:lvl3pPr>
            <a:lvl4pPr>
              <a:buClr>
                <a:schemeClr val="accent4">
                  <a:lumMod val="75000"/>
                </a:schemeClr>
              </a:buClr>
              <a:defRPr/>
            </a:lvl4pPr>
            <a:lvl5pPr>
              <a:buClr>
                <a:schemeClr val="accent4">
                  <a:lumMod val="75000"/>
                </a:schemeClr>
              </a:buClr>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bildnummer 5">
            <a:extLst>
              <a:ext uri="{FF2B5EF4-FFF2-40B4-BE49-F238E27FC236}">
                <a16:creationId xmlns:a16="http://schemas.microsoft.com/office/drawing/2014/main" id="{0F1CB57B-EA49-E040-BE2C-72702B64DB4C}"/>
              </a:ext>
            </a:extLst>
          </p:cNvPr>
          <p:cNvSpPr>
            <a:spLocks noGrp="1"/>
          </p:cNvSpPr>
          <p:nvPr>
            <p:ph type="sldNum" sz="quarter" idx="12"/>
          </p:nvPr>
        </p:nvSpPr>
        <p:spPr/>
        <p:txBody>
          <a:bodyPr/>
          <a:lstStyle>
            <a:lvl1pPr>
              <a:defRPr sz="1200"/>
            </a:lvl1pPr>
          </a:lstStyle>
          <a:p>
            <a:fld id="{57EF6282-79C6-734A-9CD1-29359AB0D747}" type="slidenum">
              <a:rPr lang="sv-SE" smtClean="0"/>
              <a:pPr/>
              <a:t>‹#›</a:t>
            </a:fld>
            <a:endParaRPr lang="sv-SE"/>
          </a:p>
        </p:txBody>
      </p:sp>
      <p:sp>
        <p:nvSpPr>
          <p:cNvPr id="8" name="Platshållare för sidfot 4">
            <a:extLst>
              <a:ext uri="{FF2B5EF4-FFF2-40B4-BE49-F238E27FC236}">
                <a16:creationId xmlns:a16="http://schemas.microsoft.com/office/drawing/2014/main" id="{46561466-C2BB-B64F-A6E2-D7B60422ADAF}"/>
              </a:ext>
            </a:extLst>
          </p:cNvPr>
          <p:cNvSpPr>
            <a:spLocks noGrp="1"/>
          </p:cNvSpPr>
          <p:nvPr>
            <p:ph type="ftr" sz="quarter" idx="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3287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ld med bildtext">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61EC6215-DB55-2F41-9EE4-B3DBFF788BD3}"/>
              </a:ext>
            </a:extLst>
          </p:cNvPr>
          <p:cNvSpPr/>
          <p:nvPr userDrawn="1"/>
        </p:nvSpPr>
        <p:spPr>
          <a:xfrm>
            <a:off x="6095999" y="0"/>
            <a:ext cx="6096001" cy="6472238"/>
          </a:xfrm>
          <a:prstGeom prst="rect">
            <a:avLst/>
          </a:prstGeom>
          <a:solidFill>
            <a:srgbClr val="1A3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A24960C9-1207-504F-B842-B1C2F9ADAE3B}"/>
              </a:ext>
            </a:extLst>
          </p:cNvPr>
          <p:cNvSpPr>
            <a:spLocks noGrp="1"/>
          </p:cNvSpPr>
          <p:nvPr>
            <p:ph type="title"/>
          </p:nvPr>
        </p:nvSpPr>
        <p:spPr>
          <a:xfrm>
            <a:off x="839788" y="457200"/>
            <a:ext cx="3932237" cy="1600200"/>
          </a:xfrm>
        </p:spPr>
        <p:txBody>
          <a:bodyPr anchor="ctr">
            <a:normAutofit/>
          </a:bodyPr>
          <a:lstStyle>
            <a:lvl1pPr>
              <a:defRPr sz="3600"/>
            </a:lvl1pPr>
          </a:lstStyle>
          <a:p>
            <a:r>
              <a:rPr lang="sv-SE"/>
              <a:t>Klicka här för att ändra mall för rubrikformat</a:t>
            </a:r>
          </a:p>
        </p:txBody>
      </p:sp>
      <p:sp>
        <p:nvSpPr>
          <p:cNvPr id="4" name="Platshållare för text 3">
            <a:extLst>
              <a:ext uri="{FF2B5EF4-FFF2-40B4-BE49-F238E27FC236}">
                <a16:creationId xmlns:a16="http://schemas.microsoft.com/office/drawing/2014/main" id="{613A9A7C-D69F-734E-B788-0B7F12B5D1A4}"/>
              </a:ext>
            </a:extLst>
          </p:cNvPr>
          <p:cNvSpPr>
            <a:spLocks noGrp="1"/>
          </p:cNvSpPr>
          <p:nvPr>
            <p:ph type="body" sz="half" idx="2"/>
          </p:nvPr>
        </p:nvSpPr>
        <p:spPr>
          <a:xfrm>
            <a:off x="839788" y="2357190"/>
            <a:ext cx="3932237" cy="3511797"/>
          </a:xfrm>
        </p:spPr>
        <p:txBody>
          <a:bodyPr>
            <a:normAutofit/>
          </a:bodyPr>
          <a:lstStyle>
            <a:lvl1pPr marL="0" indent="0">
              <a:buFont typeface="Arial" panose="020B0604020202020204" pitchFamily="34" charset="0"/>
              <a:buChar char="•"/>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a:p>
            <a:pPr lvl="0"/>
            <a:endParaRPr lang="sv-SE"/>
          </a:p>
        </p:txBody>
      </p:sp>
      <p:sp>
        <p:nvSpPr>
          <p:cNvPr id="6" name="Platshållare för sidfot 5">
            <a:extLst>
              <a:ext uri="{FF2B5EF4-FFF2-40B4-BE49-F238E27FC236}">
                <a16:creationId xmlns:a16="http://schemas.microsoft.com/office/drawing/2014/main" id="{6732C4F4-6811-3B48-A839-FB114043A6B6}"/>
              </a:ext>
            </a:extLst>
          </p:cNvPr>
          <p:cNvSpPr>
            <a:spLocks noGrp="1"/>
          </p:cNvSpPr>
          <p:nvPr>
            <p:ph type="ftr" sz="quarter" idx="11"/>
          </p:nvPr>
        </p:nvSpPr>
        <p:spPr>
          <a:xfrm>
            <a:off x="1981199" y="6446837"/>
            <a:ext cx="4114800" cy="365125"/>
          </a:xfrm>
          <a:prstGeom prst="rect">
            <a:avLst/>
          </a:prstGeom>
        </p:spPr>
        <p:txBody>
          <a:bodyPr/>
          <a:lstStyle/>
          <a:p>
            <a:r>
              <a:rPr lang="sv-SE"/>
              <a:t>NUMBER ONE COMPANY • PRESENTATION NAME</a:t>
            </a:r>
          </a:p>
        </p:txBody>
      </p:sp>
      <p:sp>
        <p:nvSpPr>
          <p:cNvPr id="7" name="Platshållare för bildnummer 6">
            <a:extLst>
              <a:ext uri="{FF2B5EF4-FFF2-40B4-BE49-F238E27FC236}">
                <a16:creationId xmlns:a16="http://schemas.microsoft.com/office/drawing/2014/main" id="{FB08C5E3-86B4-9C47-AE81-9146B34AAC3A}"/>
              </a:ext>
            </a:extLst>
          </p:cNvPr>
          <p:cNvSpPr>
            <a:spLocks noGrp="1"/>
          </p:cNvSpPr>
          <p:nvPr>
            <p:ph type="sldNum" sz="quarter" idx="12"/>
          </p:nvPr>
        </p:nvSpPr>
        <p:spPr/>
        <p:txBody>
          <a:bodyPr/>
          <a:lstStyle/>
          <a:p>
            <a:fld id="{57EF6282-79C6-734A-9CD1-29359AB0D747}" type="slidenum">
              <a:rPr lang="sv-SE" smtClean="0"/>
              <a:t>‹#›</a:t>
            </a:fld>
            <a:endParaRPr lang="sv-SE"/>
          </a:p>
        </p:txBody>
      </p:sp>
      <p:pic>
        <p:nvPicPr>
          <p:cNvPr id="9" name="Bildobjekt 8">
            <a:extLst>
              <a:ext uri="{FF2B5EF4-FFF2-40B4-BE49-F238E27FC236}">
                <a16:creationId xmlns:a16="http://schemas.microsoft.com/office/drawing/2014/main" id="{F076B42A-2FE0-1D4A-8A43-4B6686EABD57}"/>
              </a:ext>
            </a:extLst>
          </p:cNvPr>
          <p:cNvPicPr>
            <a:picLocks noChangeAspect="1"/>
          </p:cNvPicPr>
          <p:nvPr userDrawn="1"/>
        </p:nvPicPr>
        <p:blipFill rotWithShape="1">
          <a:blip r:embed="rId2"/>
          <a:srcRect l="30497" t="37184" r="24715" b="34657"/>
          <a:stretch/>
        </p:blipFill>
        <p:spPr>
          <a:xfrm>
            <a:off x="6814019" y="2357191"/>
            <a:ext cx="4659959" cy="1757855"/>
          </a:xfrm>
          <a:prstGeom prst="rect">
            <a:avLst/>
          </a:prstGeom>
        </p:spPr>
      </p:pic>
    </p:spTree>
    <p:extLst>
      <p:ext uri="{BB962C8B-B14F-4D97-AF65-F5344CB8AC3E}">
        <p14:creationId xmlns:p14="http://schemas.microsoft.com/office/powerpoint/2010/main" val="13441377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6F69568-4E5F-4040-9481-300E530E8EB3}"/>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0FD942D2-45E5-6442-9C74-4DB6D719E199}"/>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sidfot 4">
            <a:extLst>
              <a:ext uri="{FF2B5EF4-FFF2-40B4-BE49-F238E27FC236}">
                <a16:creationId xmlns:a16="http://schemas.microsoft.com/office/drawing/2014/main" id="{48CA08C9-90EE-974E-AA57-45A71715EE0C}"/>
              </a:ext>
            </a:extLst>
          </p:cNvPr>
          <p:cNvSpPr>
            <a:spLocks noGrp="1"/>
          </p:cNvSpPr>
          <p:nvPr>
            <p:ph type="ftr" sz="quarter" idx="11"/>
          </p:nvPr>
        </p:nvSpPr>
        <p:spPr>
          <a:xfrm>
            <a:off x="1981199" y="6446837"/>
            <a:ext cx="4114800" cy="365125"/>
          </a:xfrm>
          <a:prstGeom prst="rect">
            <a:avLst/>
          </a:prstGeom>
        </p:spPr>
        <p:txBody>
          <a:bodyPr/>
          <a:lstStyle/>
          <a:p>
            <a:r>
              <a:rPr lang="sv-SE"/>
              <a:t>NUMBER ONE COMPANY • PRESENTATION NAME</a:t>
            </a:r>
          </a:p>
        </p:txBody>
      </p:sp>
      <p:sp>
        <p:nvSpPr>
          <p:cNvPr id="6" name="Platshållare för bildnummer 5">
            <a:extLst>
              <a:ext uri="{FF2B5EF4-FFF2-40B4-BE49-F238E27FC236}">
                <a16:creationId xmlns:a16="http://schemas.microsoft.com/office/drawing/2014/main" id="{B3D67A60-B4DA-104A-BBD1-4D2678A08CFE}"/>
              </a:ext>
            </a:extLst>
          </p:cNvPr>
          <p:cNvSpPr>
            <a:spLocks noGrp="1"/>
          </p:cNvSpPr>
          <p:nvPr>
            <p:ph type="sldNum" sz="quarter" idx="12"/>
          </p:nvPr>
        </p:nvSpPr>
        <p:spPr/>
        <p:txBody>
          <a:bodyPr/>
          <a:lstStyle/>
          <a:p>
            <a:fld id="{57EF6282-79C6-734A-9CD1-29359AB0D747}" type="slidenum">
              <a:rPr lang="sv-SE" smtClean="0"/>
              <a:t>‹#›</a:t>
            </a:fld>
            <a:endParaRPr lang="sv-SE"/>
          </a:p>
        </p:txBody>
      </p:sp>
    </p:spTree>
    <p:extLst>
      <p:ext uri="{BB962C8B-B14F-4D97-AF65-F5344CB8AC3E}">
        <p14:creationId xmlns:p14="http://schemas.microsoft.com/office/powerpoint/2010/main" val="3060184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B62B4012-7854-C344-8048-CE34D92AD6D5}"/>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5CC12EE3-82DC-E04C-B4F5-F1E90243EA14}"/>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sidfot 4">
            <a:extLst>
              <a:ext uri="{FF2B5EF4-FFF2-40B4-BE49-F238E27FC236}">
                <a16:creationId xmlns:a16="http://schemas.microsoft.com/office/drawing/2014/main" id="{E7079DC9-E5A9-9F42-9245-11CB4BEA548F}"/>
              </a:ext>
            </a:extLst>
          </p:cNvPr>
          <p:cNvSpPr>
            <a:spLocks noGrp="1"/>
          </p:cNvSpPr>
          <p:nvPr>
            <p:ph type="ftr" sz="quarter" idx="11"/>
          </p:nvPr>
        </p:nvSpPr>
        <p:spPr>
          <a:xfrm>
            <a:off x="1981199" y="6446837"/>
            <a:ext cx="4114800" cy="365125"/>
          </a:xfrm>
          <a:prstGeom prst="rect">
            <a:avLst/>
          </a:prstGeom>
        </p:spPr>
        <p:txBody>
          <a:bodyPr/>
          <a:lstStyle>
            <a:lvl1pPr algn="l">
              <a:defRPr/>
            </a:lvl1pPr>
          </a:lstStyle>
          <a:p>
            <a:r>
              <a:rPr lang="sv-SE"/>
              <a:t>NUMBER ONE COMPANY • PRESENTATION NAME</a:t>
            </a:r>
          </a:p>
        </p:txBody>
      </p:sp>
      <p:sp>
        <p:nvSpPr>
          <p:cNvPr id="6" name="Platshållare för bildnummer 5">
            <a:extLst>
              <a:ext uri="{FF2B5EF4-FFF2-40B4-BE49-F238E27FC236}">
                <a16:creationId xmlns:a16="http://schemas.microsoft.com/office/drawing/2014/main" id="{1E7DB52F-4A66-3C41-A12D-D37FB3FDC51C}"/>
              </a:ext>
            </a:extLst>
          </p:cNvPr>
          <p:cNvSpPr>
            <a:spLocks noGrp="1"/>
          </p:cNvSpPr>
          <p:nvPr>
            <p:ph type="sldNum" sz="quarter" idx="12"/>
          </p:nvPr>
        </p:nvSpPr>
        <p:spPr/>
        <p:txBody>
          <a:bodyPr/>
          <a:lstStyle/>
          <a:p>
            <a:fld id="{57EF6282-79C6-734A-9CD1-29359AB0D747}" type="slidenum">
              <a:rPr lang="sv-SE" smtClean="0"/>
              <a:t>‹#›</a:t>
            </a:fld>
            <a:endParaRPr lang="sv-SE"/>
          </a:p>
        </p:txBody>
      </p:sp>
    </p:spTree>
    <p:extLst>
      <p:ext uri="{BB962C8B-B14F-4D97-AF65-F5344CB8AC3E}">
        <p14:creationId xmlns:p14="http://schemas.microsoft.com/office/powerpoint/2010/main" val="178957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2EF189A-4B81-6D45-8FF6-9BA1F3812F14}"/>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C14EF574-283D-3047-8C49-BF97CEE152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6" name="Platshållare för bildnummer 5">
            <a:extLst>
              <a:ext uri="{FF2B5EF4-FFF2-40B4-BE49-F238E27FC236}">
                <a16:creationId xmlns:a16="http://schemas.microsoft.com/office/drawing/2014/main" id="{6792C88E-5715-1D4E-A7C5-499EF954BDD0}"/>
              </a:ext>
            </a:extLst>
          </p:cNvPr>
          <p:cNvSpPr>
            <a:spLocks noGrp="1"/>
          </p:cNvSpPr>
          <p:nvPr>
            <p:ph type="sldNum" sz="quarter" idx="12"/>
          </p:nvPr>
        </p:nvSpPr>
        <p:spPr/>
        <p:txBody>
          <a:bodyPr/>
          <a:lstStyle/>
          <a:p>
            <a:fld id="{57EF6282-79C6-734A-9CD1-29359AB0D747}" type="slidenum">
              <a:rPr lang="sv-SE" smtClean="0"/>
              <a:t>‹#›</a:t>
            </a:fld>
            <a:endParaRPr lang="sv-SE"/>
          </a:p>
        </p:txBody>
      </p:sp>
      <p:sp>
        <p:nvSpPr>
          <p:cNvPr id="7" name="Platshållare för sidfot 4">
            <a:extLst>
              <a:ext uri="{FF2B5EF4-FFF2-40B4-BE49-F238E27FC236}">
                <a16:creationId xmlns:a16="http://schemas.microsoft.com/office/drawing/2014/main" id="{EF400D75-E55C-8E44-9607-D0D0E73B9779}"/>
              </a:ext>
            </a:extLst>
          </p:cNvPr>
          <p:cNvSpPr>
            <a:spLocks noGrp="1"/>
          </p:cNvSpPr>
          <p:nvPr>
            <p:ph type="ftr" sz="quarter" idx="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647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38F63D0-AB13-3D49-BED2-0FC0D3218349}"/>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1AC1A69E-B8AA-3447-B9AE-879AED3829A1}"/>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AAFB47CD-4278-FF4F-BC43-80AEB85CBBA5}"/>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bildnummer 6">
            <a:extLst>
              <a:ext uri="{FF2B5EF4-FFF2-40B4-BE49-F238E27FC236}">
                <a16:creationId xmlns:a16="http://schemas.microsoft.com/office/drawing/2014/main" id="{EA06BD54-AE6C-1748-B58E-67F7094E6E92}"/>
              </a:ext>
            </a:extLst>
          </p:cNvPr>
          <p:cNvSpPr>
            <a:spLocks noGrp="1"/>
          </p:cNvSpPr>
          <p:nvPr>
            <p:ph type="sldNum" sz="quarter" idx="12"/>
          </p:nvPr>
        </p:nvSpPr>
        <p:spPr/>
        <p:txBody>
          <a:bodyPr/>
          <a:lstStyle/>
          <a:p>
            <a:fld id="{57EF6282-79C6-734A-9CD1-29359AB0D747}" type="slidenum">
              <a:rPr lang="sv-SE" smtClean="0"/>
              <a:t>‹#›</a:t>
            </a:fld>
            <a:endParaRPr lang="sv-SE"/>
          </a:p>
        </p:txBody>
      </p:sp>
      <p:sp>
        <p:nvSpPr>
          <p:cNvPr id="8" name="Platshållare för sidfot 4">
            <a:extLst>
              <a:ext uri="{FF2B5EF4-FFF2-40B4-BE49-F238E27FC236}">
                <a16:creationId xmlns:a16="http://schemas.microsoft.com/office/drawing/2014/main" id="{E871082B-25E0-B74E-B84B-AA43C3115109}"/>
              </a:ext>
            </a:extLst>
          </p:cNvPr>
          <p:cNvSpPr>
            <a:spLocks noGrp="1"/>
          </p:cNvSpPr>
          <p:nvPr>
            <p:ph type="ftr" sz="quarter" idx="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2110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6B9D707-2AE3-6542-843B-E0A63238E220}"/>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E22BC1F2-26A6-5445-A268-AF7F874CD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5B618B87-CDDE-014F-935D-B19E090DD6CA}"/>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C677066E-37CB-2149-A1EC-B15299898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AB18ED4A-D122-684F-8D81-7C32C899852C}"/>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9" name="Platshållare för bildnummer 8">
            <a:extLst>
              <a:ext uri="{FF2B5EF4-FFF2-40B4-BE49-F238E27FC236}">
                <a16:creationId xmlns:a16="http://schemas.microsoft.com/office/drawing/2014/main" id="{062EECD6-1830-9F4C-9AD0-3D4B77BCEE5E}"/>
              </a:ext>
            </a:extLst>
          </p:cNvPr>
          <p:cNvSpPr>
            <a:spLocks noGrp="1"/>
          </p:cNvSpPr>
          <p:nvPr>
            <p:ph type="sldNum" sz="quarter" idx="12"/>
          </p:nvPr>
        </p:nvSpPr>
        <p:spPr/>
        <p:txBody>
          <a:bodyPr/>
          <a:lstStyle/>
          <a:p>
            <a:fld id="{57EF6282-79C6-734A-9CD1-29359AB0D747}" type="slidenum">
              <a:rPr lang="sv-SE" smtClean="0"/>
              <a:t>‹#›</a:t>
            </a:fld>
            <a:endParaRPr lang="sv-SE"/>
          </a:p>
        </p:txBody>
      </p:sp>
      <p:sp>
        <p:nvSpPr>
          <p:cNvPr id="10" name="Platshållare för sidfot 4">
            <a:extLst>
              <a:ext uri="{FF2B5EF4-FFF2-40B4-BE49-F238E27FC236}">
                <a16:creationId xmlns:a16="http://schemas.microsoft.com/office/drawing/2014/main" id="{DA74E1CD-936D-3548-B721-E18C7FBB05A9}"/>
              </a:ext>
            </a:extLst>
          </p:cNvPr>
          <p:cNvSpPr>
            <a:spLocks noGrp="1"/>
          </p:cNvSpPr>
          <p:nvPr>
            <p:ph type="ftr" sz="quarter" idx="1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7509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A7C0397-38E8-4B48-AA1C-BC6D14E0F56C}"/>
              </a:ext>
            </a:extLst>
          </p:cNvPr>
          <p:cNvSpPr>
            <a:spLocks noGrp="1"/>
          </p:cNvSpPr>
          <p:nvPr>
            <p:ph type="title"/>
          </p:nvPr>
        </p:nvSpPr>
        <p:spPr/>
        <p:txBody>
          <a:bodyPr/>
          <a:lstStyle/>
          <a:p>
            <a:r>
              <a:rPr lang="sv-SE"/>
              <a:t>Klicka här för att ändra mall för rubrikformat</a:t>
            </a:r>
          </a:p>
        </p:txBody>
      </p:sp>
      <p:sp>
        <p:nvSpPr>
          <p:cNvPr id="5" name="Platshållare för bildnummer 4">
            <a:extLst>
              <a:ext uri="{FF2B5EF4-FFF2-40B4-BE49-F238E27FC236}">
                <a16:creationId xmlns:a16="http://schemas.microsoft.com/office/drawing/2014/main" id="{C63D0EC5-4E7A-6246-9F38-BEE275D55E9D}"/>
              </a:ext>
            </a:extLst>
          </p:cNvPr>
          <p:cNvSpPr>
            <a:spLocks noGrp="1"/>
          </p:cNvSpPr>
          <p:nvPr>
            <p:ph type="sldNum" sz="quarter" idx="12"/>
          </p:nvPr>
        </p:nvSpPr>
        <p:spPr/>
        <p:txBody>
          <a:bodyPr/>
          <a:lstStyle/>
          <a:p>
            <a:fld id="{57EF6282-79C6-734A-9CD1-29359AB0D747}" type="slidenum">
              <a:rPr lang="sv-SE" smtClean="0"/>
              <a:t>‹#›</a:t>
            </a:fld>
            <a:endParaRPr lang="sv-SE"/>
          </a:p>
        </p:txBody>
      </p:sp>
      <p:sp>
        <p:nvSpPr>
          <p:cNvPr id="6" name="Platshållare för sidfot 4">
            <a:extLst>
              <a:ext uri="{FF2B5EF4-FFF2-40B4-BE49-F238E27FC236}">
                <a16:creationId xmlns:a16="http://schemas.microsoft.com/office/drawing/2014/main" id="{66347767-4D2E-394E-946A-111C2D832450}"/>
              </a:ext>
            </a:extLst>
          </p:cNvPr>
          <p:cNvSpPr>
            <a:spLocks noGrp="1"/>
          </p:cNvSpPr>
          <p:nvPr>
            <p:ph type="ftr" sz="quarter" idx="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187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DAEFFE6D-735B-DF46-BBAC-E48F52ED7286}"/>
              </a:ext>
            </a:extLst>
          </p:cNvPr>
          <p:cNvSpPr>
            <a:spLocks noGrp="1"/>
          </p:cNvSpPr>
          <p:nvPr>
            <p:ph type="sldNum" sz="quarter" idx="12"/>
          </p:nvPr>
        </p:nvSpPr>
        <p:spPr/>
        <p:txBody>
          <a:bodyPr/>
          <a:lstStyle/>
          <a:p>
            <a:fld id="{57EF6282-79C6-734A-9CD1-29359AB0D747}" type="slidenum">
              <a:rPr lang="sv-SE" smtClean="0"/>
              <a:t>‹#›</a:t>
            </a:fld>
            <a:endParaRPr lang="sv-SE"/>
          </a:p>
        </p:txBody>
      </p:sp>
      <p:sp>
        <p:nvSpPr>
          <p:cNvPr id="5" name="Platshållare för sidfot 4">
            <a:extLst>
              <a:ext uri="{FF2B5EF4-FFF2-40B4-BE49-F238E27FC236}">
                <a16:creationId xmlns:a16="http://schemas.microsoft.com/office/drawing/2014/main" id="{5F67F405-195D-9846-9B83-5FCCC91D0799}"/>
              </a:ext>
            </a:extLst>
          </p:cNvPr>
          <p:cNvSpPr>
            <a:spLocks noGrp="1"/>
          </p:cNvSpPr>
          <p:nvPr>
            <p:ph type="ftr" sz="quarter" idx="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252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C65B004-8320-5F4A-8983-92D2CE9D8CB7}"/>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70EF979E-9F8F-2144-91A7-CCD03DD28D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F4E04297-A841-0C47-9BE9-DF388F199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7" name="Platshållare för bildnummer 6">
            <a:extLst>
              <a:ext uri="{FF2B5EF4-FFF2-40B4-BE49-F238E27FC236}">
                <a16:creationId xmlns:a16="http://schemas.microsoft.com/office/drawing/2014/main" id="{48DE7E8E-31A0-8B4C-BC71-3A1EC7B400D7}"/>
              </a:ext>
            </a:extLst>
          </p:cNvPr>
          <p:cNvSpPr>
            <a:spLocks noGrp="1"/>
          </p:cNvSpPr>
          <p:nvPr>
            <p:ph type="sldNum" sz="quarter" idx="12"/>
          </p:nvPr>
        </p:nvSpPr>
        <p:spPr/>
        <p:txBody>
          <a:bodyPr/>
          <a:lstStyle/>
          <a:p>
            <a:fld id="{57EF6282-79C6-734A-9CD1-29359AB0D747}" type="slidenum">
              <a:rPr lang="sv-SE" smtClean="0"/>
              <a:t>‹#›</a:t>
            </a:fld>
            <a:endParaRPr lang="sv-SE"/>
          </a:p>
        </p:txBody>
      </p:sp>
      <p:sp>
        <p:nvSpPr>
          <p:cNvPr id="8" name="Platshållare för sidfot 4">
            <a:extLst>
              <a:ext uri="{FF2B5EF4-FFF2-40B4-BE49-F238E27FC236}">
                <a16:creationId xmlns:a16="http://schemas.microsoft.com/office/drawing/2014/main" id="{7D7AFDAB-5980-0A48-B089-6AF95A31AAAD}"/>
              </a:ext>
            </a:extLst>
          </p:cNvPr>
          <p:cNvSpPr>
            <a:spLocks noGrp="1"/>
          </p:cNvSpPr>
          <p:nvPr>
            <p:ph type="ftr" sz="quarter" idx="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11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med bildtext">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61EC6215-DB55-2F41-9EE4-B3DBFF788BD3}"/>
              </a:ext>
            </a:extLst>
          </p:cNvPr>
          <p:cNvSpPr/>
          <p:nvPr userDrawn="1"/>
        </p:nvSpPr>
        <p:spPr>
          <a:xfrm>
            <a:off x="6095999" y="0"/>
            <a:ext cx="6096001" cy="6472238"/>
          </a:xfrm>
          <a:prstGeom prst="rect">
            <a:avLst/>
          </a:prstGeom>
          <a:solidFill>
            <a:srgbClr val="1A3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A24960C9-1207-504F-B842-B1C2F9ADAE3B}"/>
              </a:ext>
            </a:extLst>
          </p:cNvPr>
          <p:cNvSpPr>
            <a:spLocks noGrp="1"/>
          </p:cNvSpPr>
          <p:nvPr>
            <p:ph type="title"/>
          </p:nvPr>
        </p:nvSpPr>
        <p:spPr>
          <a:xfrm>
            <a:off x="839788" y="457200"/>
            <a:ext cx="3932237" cy="1600200"/>
          </a:xfrm>
        </p:spPr>
        <p:txBody>
          <a:bodyPr anchor="ctr">
            <a:normAutofit/>
          </a:bodyPr>
          <a:lstStyle>
            <a:lvl1pPr>
              <a:defRPr sz="3600"/>
            </a:lvl1pPr>
          </a:lstStyle>
          <a:p>
            <a:r>
              <a:rPr lang="sv-SE"/>
              <a:t>Klicka här för att ändra mall för rubrikformat</a:t>
            </a:r>
          </a:p>
        </p:txBody>
      </p:sp>
      <p:sp>
        <p:nvSpPr>
          <p:cNvPr id="4" name="Platshållare för text 3">
            <a:extLst>
              <a:ext uri="{FF2B5EF4-FFF2-40B4-BE49-F238E27FC236}">
                <a16:creationId xmlns:a16="http://schemas.microsoft.com/office/drawing/2014/main" id="{613A9A7C-D69F-734E-B788-0B7F12B5D1A4}"/>
              </a:ext>
            </a:extLst>
          </p:cNvPr>
          <p:cNvSpPr>
            <a:spLocks noGrp="1"/>
          </p:cNvSpPr>
          <p:nvPr>
            <p:ph type="body" sz="half" idx="2"/>
          </p:nvPr>
        </p:nvSpPr>
        <p:spPr>
          <a:xfrm>
            <a:off x="839788" y="2357190"/>
            <a:ext cx="3932237" cy="3511797"/>
          </a:xfrm>
        </p:spPr>
        <p:txBody>
          <a:bodyPr>
            <a:normAutofit/>
          </a:bodyPr>
          <a:lstStyle>
            <a:lvl1pPr marL="0" indent="0">
              <a:buFont typeface="Arial" panose="020B0604020202020204" pitchFamily="34" charset="0"/>
              <a:buChar char="•"/>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a:p>
            <a:pPr lvl="0"/>
            <a:endParaRPr lang="sv-SE"/>
          </a:p>
        </p:txBody>
      </p:sp>
      <p:sp>
        <p:nvSpPr>
          <p:cNvPr id="7" name="Platshållare för bildnummer 6">
            <a:extLst>
              <a:ext uri="{FF2B5EF4-FFF2-40B4-BE49-F238E27FC236}">
                <a16:creationId xmlns:a16="http://schemas.microsoft.com/office/drawing/2014/main" id="{FB08C5E3-86B4-9C47-AE81-9146B34AAC3A}"/>
              </a:ext>
            </a:extLst>
          </p:cNvPr>
          <p:cNvSpPr>
            <a:spLocks noGrp="1"/>
          </p:cNvSpPr>
          <p:nvPr>
            <p:ph type="sldNum" sz="quarter" idx="12"/>
          </p:nvPr>
        </p:nvSpPr>
        <p:spPr/>
        <p:txBody>
          <a:bodyPr/>
          <a:lstStyle/>
          <a:p>
            <a:fld id="{57EF6282-79C6-734A-9CD1-29359AB0D747}" type="slidenum">
              <a:rPr lang="sv-SE" smtClean="0"/>
              <a:t>‹#›</a:t>
            </a:fld>
            <a:endParaRPr lang="sv-SE"/>
          </a:p>
        </p:txBody>
      </p:sp>
      <p:pic>
        <p:nvPicPr>
          <p:cNvPr id="9" name="Bildobjekt 8">
            <a:extLst>
              <a:ext uri="{FF2B5EF4-FFF2-40B4-BE49-F238E27FC236}">
                <a16:creationId xmlns:a16="http://schemas.microsoft.com/office/drawing/2014/main" id="{F076B42A-2FE0-1D4A-8A43-4B6686EABD57}"/>
              </a:ext>
            </a:extLst>
          </p:cNvPr>
          <p:cNvPicPr>
            <a:picLocks noChangeAspect="1"/>
          </p:cNvPicPr>
          <p:nvPr userDrawn="1"/>
        </p:nvPicPr>
        <p:blipFill rotWithShape="1">
          <a:blip r:embed="rId2"/>
          <a:srcRect l="30497" t="37184" r="24715" b="34657"/>
          <a:stretch/>
        </p:blipFill>
        <p:spPr>
          <a:xfrm>
            <a:off x="6814019" y="2357191"/>
            <a:ext cx="4659959" cy="1757855"/>
          </a:xfrm>
          <a:prstGeom prst="rect">
            <a:avLst/>
          </a:prstGeom>
        </p:spPr>
      </p:pic>
      <p:sp>
        <p:nvSpPr>
          <p:cNvPr id="10" name="Platshållare för sidfot 4">
            <a:extLst>
              <a:ext uri="{FF2B5EF4-FFF2-40B4-BE49-F238E27FC236}">
                <a16:creationId xmlns:a16="http://schemas.microsoft.com/office/drawing/2014/main" id="{5AE46314-5169-B94F-9556-F61A7B1B8BE1}"/>
              </a:ext>
            </a:extLst>
          </p:cNvPr>
          <p:cNvSpPr>
            <a:spLocks noGrp="1"/>
          </p:cNvSpPr>
          <p:nvPr>
            <p:ph type="ftr" sz="quarter" idx="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4137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209394D4-BDB1-C74F-801E-7C5F77F8F064}"/>
              </a:ext>
            </a:extLst>
          </p:cNvPr>
          <p:cNvSpPr/>
          <p:nvPr userDrawn="1"/>
        </p:nvSpPr>
        <p:spPr>
          <a:xfrm>
            <a:off x="-1" y="6400801"/>
            <a:ext cx="12192001" cy="457200"/>
          </a:xfrm>
          <a:prstGeom prst="rect">
            <a:avLst/>
          </a:prstGeom>
          <a:solidFill>
            <a:srgbClr val="1A3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latin typeface="Arial" panose="020B0604020202020204" pitchFamily="34" charset="0"/>
              <a:cs typeface="Arial" panose="020B0604020202020204" pitchFamily="34" charset="0"/>
            </a:endParaRPr>
          </a:p>
        </p:txBody>
      </p:sp>
      <p:sp>
        <p:nvSpPr>
          <p:cNvPr id="2" name="Platshållare för rubrik 1">
            <a:extLst>
              <a:ext uri="{FF2B5EF4-FFF2-40B4-BE49-F238E27FC236}">
                <a16:creationId xmlns:a16="http://schemas.microsoft.com/office/drawing/2014/main" id="{197CB5C5-EAFC-E248-AF70-1AA247FC4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40ECB65E-F9A3-B94F-9227-6B4EF7BD34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sidfot 4">
            <a:extLst>
              <a:ext uri="{FF2B5EF4-FFF2-40B4-BE49-F238E27FC236}">
                <a16:creationId xmlns:a16="http://schemas.microsoft.com/office/drawing/2014/main" id="{FD347180-8E81-8243-ACE3-4E09939E2D5F}"/>
              </a:ext>
            </a:extLst>
          </p:cNvPr>
          <p:cNvSpPr>
            <a:spLocks noGrp="1"/>
          </p:cNvSpPr>
          <p:nvPr>
            <p:ph type="ftr" sz="quarter" idx="3"/>
          </p:nvPr>
        </p:nvSpPr>
        <p:spPr>
          <a:xfrm>
            <a:off x="1829719" y="6446838"/>
            <a:ext cx="41148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sv-SE"/>
              <a:t>NUMBER ONE COMPANY • PRESENTATION NAME</a:t>
            </a:r>
            <a:endParaRPr lang="sv-SE">
              <a:latin typeface="Arial" panose="020B0604020202020204" pitchFamily="34" charset="0"/>
              <a:cs typeface="Arial" panose="020B0604020202020204" pitchFamily="34" charset="0"/>
            </a:endParaRPr>
          </a:p>
        </p:txBody>
      </p:sp>
      <p:sp>
        <p:nvSpPr>
          <p:cNvPr id="6" name="Platshållare för bildnummer 5">
            <a:extLst>
              <a:ext uri="{FF2B5EF4-FFF2-40B4-BE49-F238E27FC236}">
                <a16:creationId xmlns:a16="http://schemas.microsoft.com/office/drawing/2014/main" id="{1256B829-0D55-E543-955A-18A5FA51D242}"/>
              </a:ext>
            </a:extLst>
          </p:cNvPr>
          <p:cNvSpPr>
            <a:spLocks noGrp="1"/>
          </p:cNvSpPr>
          <p:nvPr>
            <p:ph type="sldNum" sz="quarter" idx="4"/>
          </p:nvPr>
        </p:nvSpPr>
        <p:spPr>
          <a:xfrm>
            <a:off x="8610598" y="6446838"/>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57EF6282-79C6-734A-9CD1-29359AB0D747}" type="slidenum">
              <a:rPr lang="sv-SE" smtClean="0"/>
              <a:pPr/>
              <a:t>‹#›</a:t>
            </a:fld>
            <a:endParaRPr lang="sv-SE">
              <a:latin typeface="Arial" panose="020B0604020202020204" pitchFamily="34" charset="0"/>
              <a:cs typeface="Arial" panose="020B0604020202020204" pitchFamily="34" charset="0"/>
            </a:endParaRPr>
          </a:p>
        </p:txBody>
      </p:sp>
      <p:pic>
        <p:nvPicPr>
          <p:cNvPr id="12" name="Bildobjekt 11" descr="En bild som visar ritning&#10;&#10;Automatiskt genererad beskrivning">
            <a:extLst>
              <a:ext uri="{FF2B5EF4-FFF2-40B4-BE49-F238E27FC236}">
                <a16:creationId xmlns:a16="http://schemas.microsoft.com/office/drawing/2014/main" id="{31ACD646-DC4C-1C46-B67A-5CB339498CF0}"/>
              </a:ext>
            </a:extLst>
          </p:cNvPr>
          <p:cNvPicPr>
            <a:picLocks noChangeAspect="1"/>
          </p:cNvPicPr>
          <p:nvPr userDrawn="1"/>
        </p:nvPicPr>
        <p:blipFill>
          <a:blip r:embed="rId13"/>
          <a:stretch>
            <a:fillRect/>
          </a:stretch>
        </p:blipFill>
        <p:spPr>
          <a:xfrm>
            <a:off x="838200" y="6446837"/>
            <a:ext cx="857670" cy="365125"/>
          </a:xfrm>
          <a:prstGeom prst="rect">
            <a:avLst/>
          </a:prstGeom>
        </p:spPr>
      </p:pic>
    </p:spTree>
    <p:extLst>
      <p:ext uri="{BB962C8B-B14F-4D97-AF65-F5344CB8AC3E}">
        <p14:creationId xmlns:p14="http://schemas.microsoft.com/office/powerpoint/2010/main" val="1389209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600" b="1" i="0" kern="1200">
          <a:solidFill>
            <a:srgbClr val="363636"/>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209394D4-BDB1-C74F-801E-7C5F77F8F064}"/>
              </a:ext>
            </a:extLst>
          </p:cNvPr>
          <p:cNvSpPr/>
          <p:nvPr userDrawn="1"/>
        </p:nvSpPr>
        <p:spPr>
          <a:xfrm>
            <a:off x="-1" y="6400801"/>
            <a:ext cx="12192001" cy="457200"/>
          </a:xfrm>
          <a:prstGeom prst="rect">
            <a:avLst/>
          </a:prstGeom>
          <a:solidFill>
            <a:srgbClr val="1A3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latin typeface="Arial" panose="020B0604020202020204" pitchFamily="34" charset="0"/>
              <a:cs typeface="Arial" panose="020B0604020202020204" pitchFamily="34" charset="0"/>
            </a:endParaRPr>
          </a:p>
        </p:txBody>
      </p:sp>
      <p:sp>
        <p:nvSpPr>
          <p:cNvPr id="2" name="Platshållare för rubrik 1">
            <a:extLst>
              <a:ext uri="{FF2B5EF4-FFF2-40B4-BE49-F238E27FC236}">
                <a16:creationId xmlns:a16="http://schemas.microsoft.com/office/drawing/2014/main" id="{197CB5C5-EAFC-E248-AF70-1AA247FC4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40ECB65E-F9A3-B94F-9227-6B4EF7BD34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bildnummer 5">
            <a:extLst>
              <a:ext uri="{FF2B5EF4-FFF2-40B4-BE49-F238E27FC236}">
                <a16:creationId xmlns:a16="http://schemas.microsoft.com/office/drawing/2014/main" id="{1256B829-0D55-E543-955A-18A5FA51D242}"/>
              </a:ext>
            </a:extLst>
          </p:cNvPr>
          <p:cNvSpPr>
            <a:spLocks noGrp="1"/>
          </p:cNvSpPr>
          <p:nvPr>
            <p:ph type="sldNum" sz="quarter" idx="4"/>
          </p:nvPr>
        </p:nvSpPr>
        <p:spPr>
          <a:xfrm>
            <a:off x="8610598" y="6446838"/>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r>
              <a:rPr lang="sv-SE"/>
              <a:t>TOLLGATE PRESENTATION </a:t>
            </a:r>
            <a:r>
              <a:rPr lang="sv-SE">
                <a:ea typeface="Segoe UI Historic" panose="020B0502040204020203" pitchFamily="34" charset="0"/>
              </a:rPr>
              <a:t> • </a:t>
            </a:r>
            <a:fld id="{57EF6282-79C6-734A-9CD1-29359AB0D747}" type="slidenum">
              <a:rPr lang="sv-SE" smtClean="0"/>
              <a:pPr/>
              <a:t>‹#›</a:t>
            </a:fld>
            <a:endParaRPr lang="sv-SE">
              <a:ea typeface="Segoe UI Historic" panose="020B0502040204020203" pitchFamily="34" charset="0"/>
            </a:endParaRPr>
          </a:p>
        </p:txBody>
      </p:sp>
      <p:pic>
        <p:nvPicPr>
          <p:cNvPr id="7" name="Bildobjekt 6" descr="En bild som visar ritning&#10;&#10;Automatiskt genererad beskrivning">
            <a:extLst>
              <a:ext uri="{FF2B5EF4-FFF2-40B4-BE49-F238E27FC236}">
                <a16:creationId xmlns:a16="http://schemas.microsoft.com/office/drawing/2014/main" id="{C0354526-56AC-A446-AB02-873972390C6D}"/>
              </a:ext>
            </a:extLst>
          </p:cNvPr>
          <p:cNvPicPr>
            <a:picLocks noChangeAspect="1"/>
          </p:cNvPicPr>
          <p:nvPr userDrawn="1"/>
        </p:nvPicPr>
        <p:blipFill>
          <a:blip r:embed="rId13"/>
          <a:stretch>
            <a:fillRect/>
          </a:stretch>
        </p:blipFill>
        <p:spPr>
          <a:xfrm>
            <a:off x="838200" y="6446838"/>
            <a:ext cx="857670" cy="365125"/>
          </a:xfrm>
          <a:prstGeom prst="rect">
            <a:avLst/>
          </a:prstGeom>
        </p:spPr>
      </p:pic>
    </p:spTree>
    <p:extLst>
      <p:ext uri="{BB962C8B-B14F-4D97-AF65-F5344CB8AC3E}">
        <p14:creationId xmlns:p14="http://schemas.microsoft.com/office/powerpoint/2010/main" val="1389209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3600" b="1" i="0" kern="1200">
          <a:solidFill>
            <a:srgbClr val="363636"/>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1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11.xml"/><Relationship Id="rId16" Type="http://schemas.openxmlformats.org/officeDocument/2006/relationships/image" Target="../media/image75.svg"/><Relationship Id="rId1" Type="http://schemas.openxmlformats.org/officeDocument/2006/relationships/slideLayout" Target="../slideLayouts/slideLayout2.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4.png"/><Relationship Id="rId10" Type="http://schemas.openxmlformats.org/officeDocument/2006/relationships/image" Target="../media/image71.svg"/><Relationship Id="rId4" Type="http://schemas.openxmlformats.org/officeDocument/2006/relationships/image" Target="../media/image45.svg"/><Relationship Id="rId9" Type="http://schemas.openxmlformats.org/officeDocument/2006/relationships/image" Target="../media/image70.png"/><Relationship Id="rId14" Type="http://schemas.openxmlformats.org/officeDocument/2006/relationships/image" Target="../media/image43.sv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81.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7.svg"/><Relationship Id="rId11" Type="http://schemas.openxmlformats.org/officeDocument/2006/relationships/image" Target="../media/image80.png"/><Relationship Id="rId5" Type="http://schemas.openxmlformats.org/officeDocument/2006/relationships/image" Target="../media/image76.png"/><Relationship Id="rId10" Type="http://schemas.openxmlformats.org/officeDocument/2006/relationships/image" Target="../media/image79.svg"/><Relationship Id="rId4" Type="http://schemas.openxmlformats.org/officeDocument/2006/relationships/image" Target="../media/image43.svg"/><Relationship Id="rId9"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0.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43.svg"/><Relationship Id="rId2" Type="http://schemas.openxmlformats.org/officeDocument/2006/relationships/notesSlide" Target="../notesSlides/notesSlide14.xml"/><Relationship Id="rId16" Type="http://schemas.openxmlformats.org/officeDocument/2006/relationships/image" Target="../media/image45.sv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42.png"/><Relationship Id="rId5" Type="http://schemas.openxmlformats.org/officeDocument/2006/relationships/image" Target="../media/image84.png"/><Relationship Id="rId15" Type="http://schemas.openxmlformats.org/officeDocument/2006/relationships/image" Target="../media/image4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1.svg"/></Relationships>
</file>

<file path=ppt/slides/_rels/slide15.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42.png"/><Relationship Id="rId7"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97.png"/><Relationship Id="rId5" Type="http://schemas.openxmlformats.org/officeDocument/2006/relationships/image" Target="../media/image44.png"/><Relationship Id="rId10" Type="http://schemas.openxmlformats.org/officeDocument/2006/relationships/image" Target="../media/image96.svg"/><Relationship Id="rId4" Type="http://schemas.openxmlformats.org/officeDocument/2006/relationships/image" Target="../media/image92.svg"/><Relationship Id="rId9"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99.svg"/><Relationship Id="rId18" Type="http://schemas.openxmlformats.org/officeDocument/2006/relationships/image" Target="../media/image104.png"/><Relationship Id="rId3" Type="http://schemas.openxmlformats.org/officeDocument/2006/relationships/image" Target="../media/image46.png"/><Relationship Id="rId7" Type="http://schemas.openxmlformats.org/officeDocument/2006/relationships/diagramData" Target="../diagrams/data2.xml"/><Relationship Id="rId12" Type="http://schemas.openxmlformats.org/officeDocument/2006/relationships/image" Target="../media/image98.png"/><Relationship Id="rId17" Type="http://schemas.openxmlformats.org/officeDocument/2006/relationships/image" Target="../media/image103.svg"/><Relationship Id="rId2" Type="http://schemas.openxmlformats.org/officeDocument/2006/relationships/notesSlide" Target="../notesSlides/notesSlide16.xml"/><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3.svg"/><Relationship Id="rId11" Type="http://schemas.microsoft.com/office/2007/relationships/diagramDrawing" Target="../diagrams/drawing2.xml"/><Relationship Id="rId5" Type="http://schemas.openxmlformats.org/officeDocument/2006/relationships/image" Target="../media/image42.png"/><Relationship Id="rId15" Type="http://schemas.openxmlformats.org/officeDocument/2006/relationships/image" Target="../media/image101.svg"/><Relationship Id="rId10" Type="http://schemas.openxmlformats.org/officeDocument/2006/relationships/diagramColors" Target="../diagrams/colors2.xml"/><Relationship Id="rId19" Type="http://schemas.openxmlformats.org/officeDocument/2006/relationships/image" Target="../media/image105.svg"/><Relationship Id="rId4" Type="http://schemas.openxmlformats.org/officeDocument/2006/relationships/image" Target="../media/image47.svg"/><Relationship Id="rId9" Type="http://schemas.openxmlformats.org/officeDocument/2006/relationships/diagramQuickStyle" Target="../diagrams/quickStyle2.xml"/><Relationship Id="rId14"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comments" Target="../comments/comment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3.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18" Type="http://schemas.openxmlformats.org/officeDocument/2006/relationships/image" Target="../media/image23.jpeg"/><Relationship Id="rId26" Type="http://schemas.openxmlformats.org/officeDocument/2006/relationships/image" Target="../media/image30.jpeg"/><Relationship Id="rId3" Type="http://schemas.openxmlformats.org/officeDocument/2006/relationships/diagramData" Target="../diagrams/data1.xml"/><Relationship Id="rId21" Type="http://schemas.openxmlformats.org/officeDocument/2006/relationships/image" Target="../media/image26.png"/><Relationship Id="rId7" Type="http://schemas.microsoft.com/office/2007/relationships/diagramDrawing" Target="../diagrams/drawing1.xml"/><Relationship Id="rId12" Type="http://schemas.openxmlformats.org/officeDocument/2006/relationships/image" Target="../media/image18.jpeg"/><Relationship Id="rId17" Type="http://schemas.openxmlformats.org/officeDocument/2006/relationships/image" Target="../media/image22.jpeg"/><Relationship Id="rId25" Type="http://schemas.openxmlformats.org/officeDocument/2006/relationships/image" Target="../media/image6.jpeg"/><Relationship Id="rId2" Type="http://schemas.openxmlformats.org/officeDocument/2006/relationships/notesSlide" Target="../notesSlides/notesSlide4.xml"/><Relationship Id="rId16" Type="http://schemas.openxmlformats.org/officeDocument/2006/relationships/image" Target="../media/image7.jpeg"/><Relationship Id="rId20" Type="http://schemas.openxmlformats.org/officeDocument/2006/relationships/image" Target="../media/image25.jpeg"/><Relationship Id="rId29"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7.jpeg"/><Relationship Id="rId24" Type="http://schemas.openxmlformats.org/officeDocument/2006/relationships/image" Target="../media/image29.jpeg"/><Relationship Id="rId5" Type="http://schemas.openxmlformats.org/officeDocument/2006/relationships/diagramQuickStyle" Target="../diagrams/quickStyle1.xml"/><Relationship Id="rId15" Type="http://schemas.openxmlformats.org/officeDocument/2006/relationships/image" Target="../media/image21.jpeg"/><Relationship Id="rId23" Type="http://schemas.openxmlformats.org/officeDocument/2006/relationships/image" Target="../media/image28.jpeg"/><Relationship Id="rId28" Type="http://schemas.openxmlformats.org/officeDocument/2006/relationships/image" Target="../media/image32.png"/><Relationship Id="rId10" Type="http://schemas.openxmlformats.org/officeDocument/2006/relationships/image" Target="../media/image16.jpeg"/><Relationship Id="rId19" Type="http://schemas.openxmlformats.org/officeDocument/2006/relationships/image" Target="../media/image24.jpeg"/><Relationship Id="rId31" Type="http://schemas.openxmlformats.org/officeDocument/2006/relationships/image" Target="../media/image35.png"/><Relationship Id="rId4" Type="http://schemas.openxmlformats.org/officeDocument/2006/relationships/diagramLayout" Target="../diagrams/layout1.xml"/><Relationship Id="rId9" Type="http://schemas.openxmlformats.org/officeDocument/2006/relationships/image" Target="../media/image15.jpeg"/><Relationship Id="rId14" Type="http://schemas.openxmlformats.org/officeDocument/2006/relationships/image" Target="../media/image20.jpeg"/><Relationship Id="rId22" Type="http://schemas.openxmlformats.org/officeDocument/2006/relationships/image" Target="../media/image27.jpeg"/><Relationship Id="rId27" Type="http://schemas.openxmlformats.org/officeDocument/2006/relationships/image" Target="../media/image31.jpeg"/><Relationship Id="rId30" Type="http://schemas.openxmlformats.org/officeDocument/2006/relationships/image" Target="../media/image34.jpeg"/></Relationships>
</file>

<file path=ppt/slides/_rels/slide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3.sv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bildnummer 4">
            <a:extLst>
              <a:ext uri="{FF2B5EF4-FFF2-40B4-BE49-F238E27FC236}">
                <a16:creationId xmlns:a16="http://schemas.microsoft.com/office/drawing/2014/main" id="{F0D6F7B4-F00C-4524-931B-24CB0BE4D306}"/>
              </a:ext>
            </a:extLst>
          </p:cNvPr>
          <p:cNvSpPr>
            <a:spLocks noGrp="1"/>
          </p:cNvSpPr>
          <p:nvPr>
            <p:ph type="sldNum" sz="quarter" idx="12"/>
          </p:nvPr>
        </p:nvSpPr>
        <p:spPr/>
        <p:txBody>
          <a:bodyPr/>
          <a:lstStyle/>
          <a:p>
            <a:fld id="{57EF6282-79C6-734A-9CD1-29359AB0D747}" type="slidenum">
              <a:rPr lang="sv-SE" smtClean="0"/>
              <a:pPr/>
              <a:t>1</a:t>
            </a:fld>
            <a:endParaRPr lang="sv-SE"/>
          </a:p>
        </p:txBody>
      </p:sp>
      <p:pic>
        <p:nvPicPr>
          <p:cNvPr id="7" name="Bildobjekt 6" descr="En bild som visar ritning&#10;&#10;Automatiskt genererad beskrivning">
            <a:extLst>
              <a:ext uri="{FF2B5EF4-FFF2-40B4-BE49-F238E27FC236}">
                <a16:creationId xmlns:a16="http://schemas.microsoft.com/office/drawing/2014/main" id="{623687E3-1E99-4654-970E-6D50CCB7575C}"/>
              </a:ext>
            </a:extLst>
          </p:cNvPr>
          <p:cNvPicPr>
            <a:picLocks noChangeAspect="1"/>
          </p:cNvPicPr>
          <p:nvPr/>
        </p:nvPicPr>
        <p:blipFill>
          <a:blip r:embed="rId3"/>
          <a:stretch>
            <a:fillRect/>
          </a:stretch>
        </p:blipFill>
        <p:spPr>
          <a:xfrm>
            <a:off x="88900" y="6446837"/>
            <a:ext cx="857670" cy="365125"/>
          </a:xfrm>
          <a:prstGeom prst="rect">
            <a:avLst/>
          </a:prstGeom>
        </p:spPr>
      </p:pic>
      <p:pic>
        <p:nvPicPr>
          <p:cNvPr id="11" name="Bildobjekt 10" descr="En bild som visar ritning&#10;&#10;Automatiskt genererad beskrivning">
            <a:extLst>
              <a:ext uri="{FF2B5EF4-FFF2-40B4-BE49-F238E27FC236}">
                <a16:creationId xmlns:a16="http://schemas.microsoft.com/office/drawing/2014/main" id="{CF81BE1D-9398-45C3-BC4E-CAB85DC07167}"/>
              </a:ext>
            </a:extLst>
          </p:cNvPr>
          <p:cNvPicPr>
            <a:picLocks noChangeAspect="1"/>
          </p:cNvPicPr>
          <p:nvPr/>
        </p:nvPicPr>
        <p:blipFill>
          <a:blip r:embed="rId4"/>
          <a:stretch>
            <a:fillRect/>
          </a:stretch>
        </p:blipFill>
        <p:spPr>
          <a:xfrm>
            <a:off x="3397293" y="2956022"/>
            <a:ext cx="4356324" cy="1622508"/>
          </a:xfrm>
          <a:prstGeom prst="rect">
            <a:avLst/>
          </a:prstGeom>
        </p:spPr>
      </p:pic>
      <p:sp>
        <p:nvSpPr>
          <p:cNvPr id="12" name="Rektangel 11">
            <a:extLst>
              <a:ext uri="{FF2B5EF4-FFF2-40B4-BE49-F238E27FC236}">
                <a16:creationId xmlns:a16="http://schemas.microsoft.com/office/drawing/2014/main" id="{317980AD-4052-45E9-91DA-8E04A3C91469}"/>
              </a:ext>
            </a:extLst>
          </p:cNvPr>
          <p:cNvSpPr/>
          <p:nvPr/>
        </p:nvSpPr>
        <p:spPr>
          <a:xfrm>
            <a:off x="0" y="0"/>
            <a:ext cx="12192000" cy="6858000"/>
          </a:xfrm>
          <a:prstGeom prst="rect">
            <a:avLst/>
          </a:prstGeom>
          <a:solidFill>
            <a:srgbClr val="1A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0" name="Rak koppling 19">
            <a:extLst>
              <a:ext uri="{FF2B5EF4-FFF2-40B4-BE49-F238E27FC236}">
                <a16:creationId xmlns:a16="http://schemas.microsoft.com/office/drawing/2014/main" id="{2FD7FC13-2A5D-4FB7-A94F-E77440ECD6AB}"/>
              </a:ext>
            </a:extLst>
          </p:cNvPr>
          <p:cNvCxnSpPr/>
          <p:nvPr/>
        </p:nvCxnSpPr>
        <p:spPr>
          <a:xfrm flipV="1">
            <a:off x="3139463" y="2313940"/>
            <a:ext cx="0" cy="7715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Rak koppling 20">
            <a:extLst>
              <a:ext uri="{FF2B5EF4-FFF2-40B4-BE49-F238E27FC236}">
                <a16:creationId xmlns:a16="http://schemas.microsoft.com/office/drawing/2014/main" id="{7645FEE4-63E0-48EF-86BF-B123748B0ADA}"/>
              </a:ext>
            </a:extLst>
          </p:cNvPr>
          <p:cNvCxnSpPr>
            <a:cxnSpLocks/>
          </p:cNvCxnSpPr>
          <p:nvPr/>
        </p:nvCxnSpPr>
        <p:spPr>
          <a:xfrm flipH="1">
            <a:off x="3142636" y="2313940"/>
            <a:ext cx="589685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Rak koppling 24">
            <a:extLst>
              <a:ext uri="{FF2B5EF4-FFF2-40B4-BE49-F238E27FC236}">
                <a16:creationId xmlns:a16="http://schemas.microsoft.com/office/drawing/2014/main" id="{EB1562F1-8BF1-42FA-8F48-34A7F6916EC0}"/>
              </a:ext>
            </a:extLst>
          </p:cNvPr>
          <p:cNvCxnSpPr>
            <a:cxnSpLocks/>
          </p:cNvCxnSpPr>
          <p:nvPr/>
        </p:nvCxnSpPr>
        <p:spPr>
          <a:xfrm flipV="1">
            <a:off x="9034996" y="3429000"/>
            <a:ext cx="0" cy="82804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Rak koppling 25">
            <a:extLst>
              <a:ext uri="{FF2B5EF4-FFF2-40B4-BE49-F238E27FC236}">
                <a16:creationId xmlns:a16="http://schemas.microsoft.com/office/drawing/2014/main" id="{ED9A6771-C638-46CD-9183-A24676C5161E}"/>
              </a:ext>
            </a:extLst>
          </p:cNvPr>
          <p:cNvCxnSpPr>
            <a:cxnSpLocks/>
          </p:cNvCxnSpPr>
          <p:nvPr/>
        </p:nvCxnSpPr>
        <p:spPr>
          <a:xfrm flipH="1">
            <a:off x="3200669" y="4257040"/>
            <a:ext cx="583882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ubrik 6">
            <a:extLst>
              <a:ext uri="{FF2B5EF4-FFF2-40B4-BE49-F238E27FC236}">
                <a16:creationId xmlns:a16="http://schemas.microsoft.com/office/drawing/2014/main" id="{8C4A4CED-6875-4F3C-9805-10A57A89BA58}"/>
              </a:ext>
            </a:extLst>
          </p:cNvPr>
          <p:cNvSpPr txBox="1">
            <a:spLocks/>
          </p:cNvSpPr>
          <p:nvPr/>
        </p:nvSpPr>
        <p:spPr>
          <a:xfrm>
            <a:off x="2926399" y="2530454"/>
            <a:ext cx="4385555" cy="10274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a:solidFill>
                  <a:srgbClr val="363636"/>
                </a:solidFill>
                <a:latin typeface="Arial" panose="020B0604020202020204" pitchFamily="34" charset="0"/>
                <a:ea typeface="+mj-ea"/>
                <a:cs typeface="Arial" panose="020B0604020202020204" pitchFamily="34" charset="0"/>
              </a:defRPr>
            </a:lvl1pPr>
          </a:lstStyle>
          <a:p>
            <a:pPr algn="ctr"/>
            <a:r>
              <a:rPr lang="sv-SE" sz="4000">
                <a:solidFill>
                  <a:schemeClr val="bg1"/>
                </a:solidFill>
                <a:latin typeface="Segoe UI Historic"/>
                <a:ea typeface="Segoe UI Historic"/>
                <a:cs typeface="Segoe UI Historic"/>
              </a:rPr>
              <a:t>VSSE</a:t>
            </a:r>
            <a:endParaRPr lang="sv-SE" sz="400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9" name="Rubrik 6">
            <a:extLst>
              <a:ext uri="{FF2B5EF4-FFF2-40B4-BE49-F238E27FC236}">
                <a16:creationId xmlns:a16="http://schemas.microsoft.com/office/drawing/2014/main" id="{291A384D-7BC4-4F74-869F-A752941AAE5C}"/>
              </a:ext>
            </a:extLst>
          </p:cNvPr>
          <p:cNvSpPr txBox="1">
            <a:spLocks/>
          </p:cNvSpPr>
          <p:nvPr/>
        </p:nvSpPr>
        <p:spPr>
          <a:xfrm>
            <a:off x="2943771" y="2934526"/>
            <a:ext cx="4403019" cy="10274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a:solidFill>
                  <a:srgbClr val="363636"/>
                </a:solidFill>
                <a:latin typeface="Arial" panose="020B0604020202020204" pitchFamily="34" charset="0"/>
                <a:ea typeface="+mj-ea"/>
                <a:cs typeface="Arial" panose="020B0604020202020204" pitchFamily="34" charset="0"/>
              </a:defRPr>
            </a:lvl1pPr>
          </a:lstStyle>
          <a:p>
            <a:pPr algn="ctr"/>
            <a:r>
              <a:rPr lang="sv-SE" sz="2400" b="0">
                <a:solidFill>
                  <a:schemeClr val="bg1">
                    <a:lumMod val="65000"/>
                  </a:schemeClr>
                </a:solidFill>
                <a:latin typeface="Segoe UI Historic" panose="020B0502040204020203" pitchFamily="34" charset="0"/>
                <a:ea typeface="Segoe UI Historic" panose="020B0502040204020203" pitchFamily="34" charset="0"/>
                <a:cs typeface="Segoe UI Historic" panose="020B0502040204020203" pitchFamily="34" charset="0"/>
              </a:rPr>
              <a:t>PRESENTATION </a:t>
            </a:r>
          </a:p>
        </p:txBody>
      </p:sp>
      <p:pic>
        <p:nvPicPr>
          <p:cNvPr id="35" name="Bildobjekt 34" descr="En bild som visar ritning&#10;&#10;Automatiskt genererad beskrivning">
            <a:extLst>
              <a:ext uri="{FF2B5EF4-FFF2-40B4-BE49-F238E27FC236}">
                <a16:creationId xmlns:a16="http://schemas.microsoft.com/office/drawing/2014/main" id="{C047CA8B-295A-4EFD-BB94-3A9EB31AC40C}"/>
              </a:ext>
            </a:extLst>
          </p:cNvPr>
          <p:cNvPicPr>
            <a:picLocks noChangeAspect="1"/>
          </p:cNvPicPr>
          <p:nvPr/>
        </p:nvPicPr>
        <p:blipFill>
          <a:blip r:embed="rId5"/>
          <a:stretch>
            <a:fillRect/>
          </a:stretch>
        </p:blipFill>
        <p:spPr>
          <a:xfrm>
            <a:off x="6568770" y="2819286"/>
            <a:ext cx="1734950" cy="738599"/>
          </a:xfrm>
          <a:prstGeom prst="rect">
            <a:avLst/>
          </a:prstGeom>
        </p:spPr>
      </p:pic>
      <p:sp>
        <p:nvSpPr>
          <p:cNvPr id="13" name="Rubrik 6">
            <a:extLst>
              <a:ext uri="{FF2B5EF4-FFF2-40B4-BE49-F238E27FC236}">
                <a16:creationId xmlns:a16="http://schemas.microsoft.com/office/drawing/2014/main" id="{7EBDE106-A43A-EE45-83BD-0F8EDE6CF19E}"/>
              </a:ext>
            </a:extLst>
          </p:cNvPr>
          <p:cNvSpPr txBox="1">
            <a:spLocks/>
          </p:cNvSpPr>
          <p:nvPr/>
        </p:nvSpPr>
        <p:spPr>
          <a:xfrm>
            <a:off x="2251325" y="5933117"/>
            <a:ext cx="7679478" cy="10274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a:solidFill>
                  <a:srgbClr val="363636"/>
                </a:solidFill>
                <a:latin typeface="Arial" panose="020B0604020202020204" pitchFamily="34" charset="0"/>
                <a:ea typeface="+mj-ea"/>
                <a:cs typeface="Arial" panose="020B0604020202020204" pitchFamily="34" charset="0"/>
              </a:defRPr>
            </a:lvl1pPr>
          </a:lstStyle>
          <a:p>
            <a:pPr algn="ctr"/>
            <a:r>
              <a:rPr lang="en-US" sz="1400" b="0" i="1">
                <a:solidFill>
                  <a:schemeClr val="bg1"/>
                </a:solidFill>
                <a:latin typeface="Segoe UI Historic"/>
                <a:ea typeface="Segoe UI Historic"/>
                <a:cs typeface="Segoe UI Historic"/>
              </a:rPr>
              <a:t>Presentation can be sent to the client in PDF-format after the meeting if desired. </a:t>
            </a:r>
            <a:endParaRPr lang="en-US" sz="1400" b="0" i="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843751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3E5B45C-28A7-4D5E-870A-1417F060A162}"/>
              </a:ext>
            </a:extLst>
          </p:cNvPr>
          <p:cNvSpPr>
            <a:spLocks noGrp="1"/>
          </p:cNvSpPr>
          <p:nvPr>
            <p:ph type="title"/>
          </p:nvPr>
        </p:nvSpPr>
        <p:spPr>
          <a:xfrm>
            <a:off x="526959" y="365125"/>
            <a:ext cx="10515600" cy="1325563"/>
          </a:xfrm>
        </p:spPr>
        <p:txBody>
          <a:bodyPr/>
          <a:lstStyle/>
          <a:p>
            <a:r>
              <a:rPr lang="en-GB">
                <a:solidFill>
                  <a:schemeClr val="accent2"/>
                </a:solidFill>
                <a:latin typeface="Segoe UI Historic" panose="020B0502040204020203" pitchFamily="34" charset="0"/>
                <a:ea typeface="Segoe UI Historic" panose="020B0502040204020203" pitchFamily="34" charset="0"/>
                <a:cs typeface="Segoe UI Historic" panose="020B0502040204020203" pitchFamily="34" charset="0"/>
              </a:rPr>
              <a:t>No</a:t>
            </a:r>
            <a:r>
              <a:rPr lang="en-GB">
                <a:latin typeface="Segoe UI Historic" panose="020B0502040204020203" pitchFamily="34" charset="0"/>
                <a:ea typeface="Segoe UI Historic" panose="020B0502040204020203" pitchFamily="34" charset="0"/>
                <a:cs typeface="Segoe UI Historic" panose="020B0502040204020203" pitchFamily="34" charset="0"/>
              </a:rPr>
              <a:t> waiting in phone queues </a:t>
            </a:r>
            <a:endParaRPr lang="en-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 name="Platshållare för innehåll 2">
            <a:extLst>
              <a:ext uri="{FF2B5EF4-FFF2-40B4-BE49-F238E27FC236}">
                <a16:creationId xmlns:a16="http://schemas.microsoft.com/office/drawing/2014/main" id="{A60A5215-E5CE-48D3-89D7-FB6A82B6338F}"/>
              </a:ext>
            </a:extLst>
          </p:cNvPr>
          <p:cNvSpPr>
            <a:spLocks noGrp="1"/>
          </p:cNvSpPr>
          <p:nvPr>
            <p:ph idx="1"/>
          </p:nvPr>
        </p:nvSpPr>
        <p:spPr>
          <a:xfrm>
            <a:off x="742135" y="1690688"/>
            <a:ext cx="5257800" cy="1000702"/>
          </a:xfrm>
        </p:spPr>
        <p:txBody>
          <a:bodyPr>
            <a:normAutofit/>
          </a:bodyPr>
          <a:lstStyle/>
          <a:p>
            <a:pPr marL="0" indent="0">
              <a:buNone/>
            </a:pPr>
            <a:r>
              <a:rPr lang="en-GB" sz="2400">
                <a:latin typeface="Segoe UI Historic" panose="020B0502040204020203" pitchFamily="34" charset="0"/>
                <a:ea typeface="Segoe UI Historic" panose="020B0502040204020203" pitchFamily="34" charset="0"/>
                <a:cs typeface="Segoe UI Historic" panose="020B0502040204020203" pitchFamily="34" charset="0"/>
              </a:rPr>
              <a:t>Our bot lets you book appointments directly from the chat interface!</a:t>
            </a:r>
            <a:endParaRPr lang="en-SE" sz="240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Platshållare för bildnummer 3">
            <a:extLst>
              <a:ext uri="{FF2B5EF4-FFF2-40B4-BE49-F238E27FC236}">
                <a16:creationId xmlns:a16="http://schemas.microsoft.com/office/drawing/2014/main" id="{3CFF9B74-61AE-4078-8478-3C29332A745E}"/>
              </a:ext>
            </a:extLst>
          </p:cNvPr>
          <p:cNvSpPr>
            <a:spLocks noGrp="1"/>
          </p:cNvSpPr>
          <p:nvPr>
            <p:ph type="sldNum" sz="quarter" idx="12"/>
          </p:nvPr>
        </p:nvSpPr>
        <p:spPr/>
        <p:txBody>
          <a:bodyPr/>
          <a:lstStyle/>
          <a:p>
            <a:fld id="{57EF6282-79C6-734A-9CD1-29359AB0D747}" type="slidenum">
              <a:rPr lang="sv-SE" smtClean="0"/>
              <a:pPr/>
              <a:t>10</a:t>
            </a:fld>
            <a:endParaRPr lang="sv-SE"/>
          </a:p>
        </p:txBody>
      </p:sp>
      <p:pic>
        <p:nvPicPr>
          <p:cNvPr id="6" name="Platshållare för innehåll 4" descr="Telefonlur med hel fyllning">
            <a:extLst>
              <a:ext uri="{FF2B5EF4-FFF2-40B4-BE49-F238E27FC236}">
                <a16:creationId xmlns:a16="http://schemas.microsoft.com/office/drawing/2014/main" id="{CEBD15F5-E841-4E61-94D7-C8F7900048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61247" y="325031"/>
            <a:ext cx="2743200" cy="2743200"/>
          </a:xfrm>
          <a:prstGeom prst="rect">
            <a:avLst/>
          </a:prstGeom>
        </p:spPr>
      </p:pic>
      <p:sp>
        <p:nvSpPr>
          <p:cNvPr id="7" name="Rektangel 6">
            <a:extLst>
              <a:ext uri="{FF2B5EF4-FFF2-40B4-BE49-F238E27FC236}">
                <a16:creationId xmlns:a16="http://schemas.microsoft.com/office/drawing/2014/main" id="{3C0A6340-2352-4936-9F70-67265900AD91}"/>
              </a:ext>
            </a:extLst>
          </p:cNvPr>
          <p:cNvSpPr/>
          <p:nvPr/>
        </p:nvSpPr>
        <p:spPr>
          <a:xfrm rot="2469804">
            <a:off x="9426662" y="413215"/>
            <a:ext cx="492864" cy="2772955"/>
          </a:xfrm>
          <a:prstGeom prst="rect">
            <a:avLst/>
          </a:prstGeom>
          <a:solidFill>
            <a:srgbClr val="1A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Rubrik 1">
            <a:extLst>
              <a:ext uri="{FF2B5EF4-FFF2-40B4-BE49-F238E27FC236}">
                <a16:creationId xmlns:a16="http://schemas.microsoft.com/office/drawing/2014/main" id="{CFD22E78-8794-4F95-BDF0-2BC0C3D0966B}"/>
              </a:ext>
            </a:extLst>
          </p:cNvPr>
          <p:cNvSpPr txBox="1">
            <a:spLocks/>
          </p:cNvSpPr>
          <p:nvPr/>
        </p:nvSpPr>
        <p:spPr>
          <a:xfrm>
            <a:off x="526959" y="3005687"/>
            <a:ext cx="9201729" cy="8466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rgbClr val="363636"/>
                </a:solidFill>
                <a:latin typeface="Arial" panose="020B0604020202020204" pitchFamily="34" charset="0"/>
                <a:ea typeface="+mj-ea"/>
                <a:cs typeface="Arial" panose="020B0604020202020204" pitchFamily="34" charset="0"/>
              </a:defRPr>
            </a:lvl1pPr>
          </a:lstStyle>
          <a:p>
            <a:r>
              <a:rPr lang="en-GB">
                <a:latin typeface="Segoe UI Historic" panose="020B0502040204020203" pitchFamily="34" charset="0"/>
                <a:ea typeface="Segoe UI Historic" panose="020B0502040204020203" pitchFamily="34" charset="0"/>
                <a:cs typeface="Segoe UI Historic" panose="020B0502040204020203" pitchFamily="34" charset="0"/>
              </a:rPr>
              <a:t>Need to fill out a questionnaire?</a:t>
            </a:r>
            <a:endParaRPr lang="en-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9" name="Platshållare för innehåll 2">
            <a:extLst>
              <a:ext uri="{FF2B5EF4-FFF2-40B4-BE49-F238E27FC236}">
                <a16:creationId xmlns:a16="http://schemas.microsoft.com/office/drawing/2014/main" id="{A2D8A662-E8DC-41EA-BBD2-60696E537975}"/>
              </a:ext>
            </a:extLst>
          </p:cNvPr>
          <p:cNvSpPr txBox="1">
            <a:spLocks/>
          </p:cNvSpPr>
          <p:nvPr/>
        </p:nvSpPr>
        <p:spPr>
          <a:xfrm>
            <a:off x="742135" y="4148873"/>
            <a:ext cx="5257800" cy="1000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Systemtypsnitt"/>
              <a:buNone/>
            </a:pPr>
            <a:r>
              <a:rPr lang="en-GB" sz="2400">
                <a:latin typeface="Segoe UI Historic" panose="020B0502040204020203" pitchFamily="34" charset="0"/>
                <a:ea typeface="Segoe UI Historic" panose="020B0502040204020203" pitchFamily="34" charset="0"/>
                <a:cs typeface="Segoe UI Historic" panose="020B0502040204020203" pitchFamily="34" charset="0"/>
              </a:rPr>
              <a:t>Fill them out wherever you are, no paper required!</a:t>
            </a:r>
            <a:endParaRPr lang="en-SE" sz="240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11" name="Bild 10" descr="En grupp träd med bushes och blommor">
            <a:extLst>
              <a:ext uri="{FF2B5EF4-FFF2-40B4-BE49-F238E27FC236}">
                <a16:creationId xmlns:a16="http://schemas.microsoft.com/office/drawing/2014/main" id="{BAC13B07-B654-43C3-BD47-74AD7E431E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2456" y="2455538"/>
            <a:ext cx="4835236" cy="4835236"/>
          </a:xfrm>
          <a:prstGeom prst="rect">
            <a:avLst/>
          </a:prstGeom>
        </p:spPr>
      </p:pic>
      <p:sp>
        <p:nvSpPr>
          <p:cNvPr id="12" name="Platshållare för sidfot 7">
            <a:extLst>
              <a:ext uri="{FF2B5EF4-FFF2-40B4-BE49-F238E27FC236}">
                <a16:creationId xmlns:a16="http://schemas.microsoft.com/office/drawing/2014/main" id="{DF66EC03-671C-45BD-9791-529E2296DC03}"/>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endParaRPr lang="sv-SE"/>
          </a:p>
        </p:txBody>
      </p:sp>
    </p:spTree>
    <p:extLst>
      <p:ext uri="{BB962C8B-B14F-4D97-AF65-F5344CB8AC3E}">
        <p14:creationId xmlns:p14="http://schemas.microsoft.com/office/powerpoint/2010/main" val="1080133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llips 17">
            <a:extLst>
              <a:ext uri="{FF2B5EF4-FFF2-40B4-BE49-F238E27FC236}">
                <a16:creationId xmlns:a16="http://schemas.microsoft.com/office/drawing/2014/main" id="{557E3FBE-7B5E-46CD-AD2D-278C91CF1AB9}"/>
              </a:ext>
            </a:extLst>
          </p:cNvPr>
          <p:cNvSpPr/>
          <p:nvPr/>
        </p:nvSpPr>
        <p:spPr>
          <a:xfrm>
            <a:off x="9103026" y="4933369"/>
            <a:ext cx="2866432" cy="568410"/>
          </a:xfrm>
          <a:prstGeom prst="ellipse">
            <a:avLst/>
          </a:prstGeom>
          <a:solidFill>
            <a:srgbClr val="1A3359">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2" name="Bild 21" descr="Tal kontur">
            <a:extLst>
              <a:ext uri="{FF2B5EF4-FFF2-40B4-BE49-F238E27FC236}">
                <a16:creationId xmlns:a16="http://schemas.microsoft.com/office/drawing/2014/main" id="{66E17102-FDFD-4EFF-8B66-FA2DBB363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214143" y="1884250"/>
            <a:ext cx="2292189" cy="1812741"/>
          </a:xfrm>
          <a:prstGeom prst="rect">
            <a:avLst/>
          </a:prstGeom>
        </p:spPr>
      </p:pic>
      <p:sp>
        <p:nvSpPr>
          <p:cNvPr id="2" name="Rubrik 1">
            <a:extLst>
              <a:ext uri="{FF2B5EF4-FFF2-40B4-BE49-F238E27FC236}">
                <a16:creationId xmlns:a16="http://schemas.microsoft.com/office/drawing/2014/main" id="{E5759CCF-AECB-418C-889D-1FF83E4B3BB2}"/>
              </a:ext>
            </a:extLst>
          </p:cNvPr>
          <p:cNvSpPr>
            <a:spLocks noGrp="1"/>
          </p:cNvSpPr>
          <p:nvPr>
            <p:ph type="title"/>
          </p:nvPr>
        </p:nvSpPr>
        <p:spPr/>
        <p:txBody>
          <a:bodyPr>
            <a:normAutofit/>
          </a:bodyPr>
          <a:lstStyle/>
          <a:p>
            <a:r>
              <a:rPr lang="en-GB" sz="4000">
                <a:latin typeface="Segoe UI Historic" panose="020B0502040204020203" pitchFamily="34" charset="0"/>
                <a:ea typeface="Segoe UI Historic" panose="020B0502040204020203" pitchFamily="34" charset="0"/>
                <a:cs typeface="Segoe UI Historic" panose="020B0502040204020203" pitchFamily="34" charset="0"/>
              </a:rPr>
              <a:t>Need help?</a:t>
            </a:r>
            <a:endParaRPr lang="en-SE" sz="400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 name="Platshållare för innehåll 2">
            <a:extLst>
              <a:ext uri="{FF2B5EF4-FFF2-40B4-BE49-F238E27FC236}">
                <a16:creationId xmlns:a16="http://schemas.microsoft.com/office/drawing/2014/main" id="{F70E323B-0843-4C74-8C91-C6D31E90DCFE}"/>
              </a:ext>
            </a:extLst>
          </p:cNvPr>
          <p:cNvSpPr>
            <a:spLocks noGrp="1"/>
          </p:cNvSpPr>
          <p:nvPr>
            <p:ph idx="1"/>
          </p:nvPr>
        </p:nvSpPr>
        <p:spPr>
          <a:xfrm>
            <a:off x="838199" y="1662029"/>
            <a:ext cx="4768600" cy="2640678"/>
          </a:xfrm>
        </p:spPr>
        <p:txBody>
          <a:bodyPr vert="horz" lIns="91440" tIns="45720" rIns="91440" bIns="45720" rtlCol="0" anchor="t">
            <a:normAutofit/>
          </a:bodyPr>
          <a:lstStyle/>
          <a:p>
            <a:pPr marL="0" indent="0">
              <a:buNone/>
            </a:pPr>
            <a:r>
              <a:rPr lang="en-GB" sz="2800" b="1" err="1">
                <a:solidFill>
                  <a:schemeClr val="accent2"/>
                </a:solidFill>
                <a:latin typeface="Segoe UI Historic" panose="020B0502040204020203" pitchFamily="34" charset="0"/>
                <a:ea typeface="Segoe UI Historic" panose="020B0502040204020203" pitchFamily="34" charset="0"/>
                <a:cs typeface="Segoe UI Historic" panose="020B0502040204020203" pitchFamily="34" charset="0"/>
              </a:rPr>
              <a:t>RostBot</a:t>
            </a:r>
            <a:r>
              <a:rPr lang="en-GB" sz="2800">
                <a:latin typeface="Segoe UI Historic" panose="020B0502040204020203" pitchFamily="34" charset="0"/>
                <a:ea typeface="Segoe UI Historic" panose="020B0502040204020203" pitchFamily="34" charset="0"/>
                <a:cs typeface="Segoe UI Historic" panose="020B0502040204020203" pitchFamily="34" charset="0"/>
              </a:rPr>
              <a:t> helps you take measurements correctly and can help you find the information you need.</a:t>
            </a:r>
          </a:p>
          <a:p>
            <a:pPr marL="0" indent="0">
              <a:buNone/>
            </a:pPr>
            <a:endParaRPr lang="en-GB" sz="2800">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buNone/>
            </a:pPr>
            <a:endParaRPr lang="en-SE" sz="280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Platshållare för bildnummer 3">
            <a:extLst>
              <a:ext uri="{FF2B5EF4-FFF2-40B4-BE49-F238E27FC236}">
                <a16:creationId xmlns:a16="http://schemas.microsoft.com/office/drawing/2014/main" id="{7B333A45-22CA-4285-9634-65BE662815EE}"/>
              </a:ext>
            </a:extLst>
          </p:cNvPr>
          <p:cNvSpPr>
            <a:spLocks noGrp="1"/>
          </p:cNvSpPr>
          <p:nvPr>
            <p:ph type="sldNum" sz="quarter" idx="12"/>
          </p:nvPr>
        </p:nvSpPr>
        <p:spPr/>
        <p:txBody>
          <a:bodyPr/>
          <a:lstStyle/>
          <a:p>
            <a:fld id="{57EF6282-79C6-734A-9CD1-29359AB0D747}" type="slidenum">
              <a:rPr lang="sv-SE" smtClean="0"/>
              <a:pPr/>
              <a:t>11</a:t>
            </a:fld>
            <a:endParaRPr lang="sv-SE"/>
          </a:p>
        </p:txBody>
      </p:sp>
      <p:sp>
        <p:nvSpPr>
          <p:cNvPr id="8" name="Pratbubbla: rektangel med rundade hörn 7">
            <a:extLst>
              <a:ext uri="{FF2B5EF4-FFF2-40B4-BE49-F238E27FC236}">
                <a16:creationId xmlns:a16="http://schemas.microsoft.com/office/drawing/2014/main" id="{67FE307B-53AC-487A-A8AD-3CC4F09F848E}"/>
              </a:ext>
            </a:extLst>
          </p:cNvPr>
          <p:cNvSpPr/>
          <p:nvPr/>
        </p:nvSpPr>
        <p:spPr>
          <a:xfrm flipH="1">
            <a:off x="8961169" y="2186052"/>
            <a:ext cx="1575074" cy="1000908"/>
          </a:xfrm>
          <a:prstGeom prst="wedgeRoundRectCallout">
            <a:avLst/>
          </a:prstGeom>
          <a:solidFill>
            <a:schemeClr val="bg1"/>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E"/>
          </a:p>
        </p:txBody>
      </p:sp>
      <p:pic>
        <p:nvPicPr>
          <p:cNvPr id="10" name="Bild 9" descr="Änglaansikte helt fyllt med hel fyllning">
            <a:extLst>
              <a:ext uri="{FF2B5EF4-FFF2-40B4-BE49-F238E27FC236}">
                <a16:creationId xmlns:a16="http://schemas.microsoft.com/office/drawing/2014/main" id="{5B9AF5AF-3FCD-498D-837C-5CCF5948F9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6046" y="2347566"/>
            <a:ext cx="672660" cy="672660"/>
          </a:xfrm>
          <a:prstGeom prst="rect">
            <a:avLst/>
          </a:prstGeom>
        </p:spPr>
      </p:pic>
      <p:pic>
        <p:nvPicPr>
          <p:cNvPr id="12" name="Bild 11" descr="Frågetecken med hel fyllning">
            <a:extLst>
              <a:ext uri="{FF2B5EF4-FFF2-40B4-BE49-F238E27FC236}">
                <a16:creationId xmlns:a16="http://schemas.microsoft.com/office/drawing/2014/main" id="{F280EAD1-0684-4B41-9EB3-2129EC0391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0464" y="2309708"/>
            <a:ext cx="672660" cy="672660"/>
          </a:xfrm>
          <a:prstGeom prst="rect">
            <a:avLst/>
          </a:prstGeom>
        </p:spPr>
      </p:pic>
      <p:pic>
        <p:nvPicPr>
          <p:cNvPr id="14" name="Bild 13" descr="Information med hel fyllning">
            <a:extLst>
              <a:ext uri="{FF2B5EF4-FFF2-40B4-BE49-F238E27FC236}">
                <a16:creationId xmlns:a16="http://schemas.microsoft.com/office/drawing/2014/main" id="{4BF60C3D-0320-4725-94BB-67E6C4CF9B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8706" y="2337087"/>
            <a:ext cx="672660" cy="672660"/>
          </a:xfrm>
          <a:prstGeom prst="rect">
            <a:avLst/>
          </a:prstGeom>
        </p:spPr>
      </p:pic>
      <p:pic>
        <p:nvPicPr>
          <p:cNvPr id="16" name="Bild 15" descr="Spelbok med hel fyllning">
            <a:extLst>
              <a:ext uri="{FF2B5EF4-FFF2-40B4-BE49-F238E27FC236}">
                <a16:creationId xmlns:a16="http://schemas.microsoft.com/office/drawing/2014/main" id="{5870140A-B4D4-4908-9471-164A96C7EE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63120" y="2309708"/>
            <a:ext cx="672660" cy="672660"/>
          </a:xfrm>
          <a:prstGeom prst="rect">
            <a:avLst/>
          </a:prstGeom>
        </p:spPr>
      </p:pic>
      <p:pic>
        <p:nvPicPr>
          <p:cNvPr id="17" name="Bild 16" descr="En robot med en upphöjd arm">
            <a:extLst>
              <a:ext uri="{FF2B5EF4-FFF2-40B4-BE49-F238E27FC236}">
                <a16:creationId xmlns:a16="http://schemas.microsoft.com/office/drawing/2014/main" id="{8962804E-5FD8-4436-AE56-8DFDAFC675E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148" y="3198275"/>
            <a:ext cx="2292189" cy="2292189"/>
          </a:xfrm>
          <a:prstGeom prst="rect">
            <a:avLst/>
          </a:prstGeom>
        </p:spPr>
      </p:pic>
      <p:sp>
        <p:nvSpPr>
          <p:cNvPr id="15" name="Platshållare för sidfot 7">
            <a:extLst>
              <a:ext uri="{FF2B5EF4-FFF2-40B4-BE49-F238E27FC236}">
                <a16:creationId xmlns:a16="http://schemas.microsoft.com/office/drawing/2014/main" id="{C27C256A-7D1B-4480-8D8A-5F205F00FFF3}"/>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endParaRPr lang="sv-SE"/>
          </a:p>
        </p:txBody>
      </p:sp>
      <p:sp>
        <p:nvSpPr>
          <p:cNvPr id="20" name="Ellips 19">
            <a:extLst>
              <a:ext uri="{FF2B5EF4-FFF2-40B4-BE49-F238E27FC236}">
                <a16:creationId xmlns:a16="http://schemas.microsoft.com/office/drawing/2014/main" id="{56F1E768-46F3-4309-B377-4971B90C667D}"/>
              </a:ext>
            </a:extLst>
          </p:cNvPr>
          <p:cNvSpPr/>
          <p:nvPr/>
        </p:nvSpPr>
        <p:spPr>
          <a:xfrm>
            <a:off x="4847902" y="4959166"/>
            <a:ext cx="2866432" cy="568410"/>
          </a:xfrm>
          <a:prstGeom prst="ellipse">
            <a:avLst/>
          </a:prstGeom>
          <a:solidFill>
            <a:srgbClr val="1A3359">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9" name="Bild 18" descr="björnunge">
            <a:extLst>
              <a:ext uri="{FF2B5EF4-FFF2-40B4-BE49-F238E27FC236}">
                <a16:creationId xmlns:a16="http://schemas.microsoft.com/office/drawing/2014/main" id="{ED32B487-5DA1-43F0-96EE-EAAAFE2E6E5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19112" y="2642665"/>
            <a:ext cx="3524012" cy="3524012"/>
          </a:xfrm>
          <a:prstGeom prst="rect">
            <a:avLst/>
          </a:prstGeom>
        </p:spPr>
      </p:pic>
    </p:spTree>
    <p:extLst>
      <p:ext uri="{BB962C8B-B14F-4D97-AF65-F5344CB8AC3E}">
        <p14:creationId xmlns:p14="http://schemas.microsoft.com/office/powerpoint/2010/main" val="619246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5759CCF-AECB-418C-889D-1FF83E4B3BB2}"/>
              </a:ext>
            </a:extLst>
          </p:cNvPr>
          <p:cNvSpPr>
            <a:spLocks noGrp="1"/>
          </p:cNvSpPr>
          <p:nvPr>
            <p:ph type="title"/>
          </p:nvPr>
        </p:nvSpPr>
        <p:spPr/>
        <p:txBody>
          <a:bodyPr>
            <a:normAutofit/>
          </a:bodyPr>
          <a:lstStyle/>
          <a:p>
            <a:r>
              <a:rPr lang="en-GB" sz="4000">
                <a:latin typeface="Segoe UI Historic" panose="020B0502040204020203" pitchFamily="34" charset="0"/>
                <a:ea typeface="Segoe UI Historic" panose="020B0502040204020203" pitchFamily="34" charset="0"/>
                <a:cs typeface="Segoe UI Historic" panose="020B0502040204020203" pitchFamily="34" charset="0"/>
              </a:rPr>
              <a:t>Made to integrate and grow</a:t>
            </a:r>
            <a:endParaRPr lang="en-SE" sz="400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 name="Platshållare för innehåll 2">
            <a:extLst>
              <a:ext uri="{FF2B5EF4-FFF2-40B4-BE49-F238E27FC236}">
                <a16:creationId xmlns:a16="http://schemas.microsoft.com/office/drawing/2014/main" id="{F70E323B-0843-4C74-8C91-C6D31E90DCFE}"/>
              </a:ext>
            </a:extLst>
          </p:cNvPr>
          <p:cNvSpPr>
            <a:spLocks noGrp="1"/>
          </p:cNvSpPr>
          <p:nvPr>
            <p:ph idx="1"/>
          </p:nvPr>
        </p:nvSpPr>
        <p:spPr>
          <a:xfrm>
            <a:off x="838200" y="1501097"/>
            <a:ext cx="8652165" cy="4198444"/>
          </a:xfrm>
        </p:spPr>
        <p:txBody>
          <a:bodyPr vert="horz" lIns="91440" tIns="45720" rIns="91440" bIns="45720" rtlCol="0" anchor="t">
            <a:normAutofit/>
          </a:bodyPr>
          <a:lstStyle/>
          <a:p>
            <a:pPr marL="0" indent="0">
              <a:buNone/>
            </a:pPr>
            <a:r>
              <a:rPr lang="en-GB" sz="2800">
                <a:latin typeface="Segoe UI Historic" panose="020B0502040204020203" pitchFamily="34" charset="0"/>
                <a:ea typeface="Segoe UI Historic" panose="020B0502040204020203" pitchFamily="34" charset="0"/>
                <a:cs typeface="Segoe UI Historic" panose="020B0502040204020203" pitchFamily="34" charset="0"/>
              </a:rPr>
              <a:t>Developed with mindset of future customization. </a:t>
            </a:r>
          </a:p>
          <a:p>
            <a:pPr marL="0" indent="0">
              <a:buNone/>
            </a:pPr>
            <a:endParaRPr lang="sv-SE" sz="2800">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buNone/>
            </a:pPr>
            <a:r>
              <a:rPr lang="sv-SE" sz="2800" err="1">
                <a:latin typeface="Segoe UI Historic" panose="020B0502040204020203" pitchFamily="34" charset="0"/>
                <a:ea typeface="Segoe UI Historic" panose="020B0502040204020203" pitchFamily="34" charset="0"/>
                <a:cs typeface="Segoe UI Historic" panose="020B0502040204020203" pitchFamily="34" charset="0"/>
              </a:rPr>
              <a:t>openEHR</a:t>
            </a:r>
            <a:r>
              <a:rPr lang="sv-SE" sz="2800">
                <a:latin typeface="Segoe UI Historic" panose="020B0502040204020203" pitchFamily="34" charset="0"/>
                <a:ea typeface="Segoe UI Historic" panose="020B0502040204020203" pitchFamily="34" charset="0"/>
                <a:cs typeface="Segoe UI Historic" panose="020B0502040204020203" pitchFamily="34" charset="0"/>
              </a:rPr>
              <a:t> integration. </a:t>
            </a:r>
          </a:p>
          <a:p>
            <a:pPr marL="0" indent="0">
              <a:buNone/>
            </a:pPr>
            <a:endParaRPr lang="sv-SE" sz="2800">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buNone/>
            </a:pPr>
            <a:r>
              <a:rPr lang="sv-SE" sz="2800" err="1">
                <a:latin typeface="Segoe UI Historic" panose="020B0502040204020203" pitchFamily="34" charset="0"/>
                <a:ea typeface="Segoe UI Historic" panose="020B0502040204020203" pitchFamily="34" charset="0"/>
                <a:cs typeface="Segoe UI Historic" panose="020B0502040204020203" pitchFamily="34" charset="0"/>
              </a:rPr>
              <a:t>Easy</a:t>
            </a:r>
            <a:r>
              <a:rPr lang="sv-SE" sz="2800">
                <a:latin typeface="Segoe UI Historic" panose="020B0502040204020203" pitchFamily="34" charset="0"/>
                <a:ea typeface="Segoe UI Historic" panose="020B0502040204020203" pitchFamily="34" charset="0"/>
                <a:cs typeface="Segoe UI Historic" panose="020B0502040204020203" pitchFamily="34" charset="0"/>
              </a:rPr>
              <a:t> to </a:t>
            </a:r>
            <a:r>
              <a:rPr lang="sv-SE" sz="2800" err="1">
                <a:latin typeface="Segoe UI Historic" panose="020B0502040204020203" pitchFamily="34" charset="0"/>
                <a:ea typeface="Segoe UI Historic" panose="020B0502040204020203" pitchFamily="34" charset="0"/>
                <a:cs typeface="Segoe UI Historic" panose="020B0502040204020203" pitchFamily="34" charset="0"/>
              </a:rPr>
              <a:t>update</a:t>
            </a:r>
            <a:r>
              <a:rPr lang="sv-SE" sz="2800">
                <a:latin typeface="Segoe UI Historic" panose="020B0502040204020203" pitchFamily="34" charset="0"/>
                <a:ea typeface="Segoe UI Historic" panose="020B0502040204020203" pitchFamily="34" charset="0"/>
                <a:cs typeface="Segoe UI Historic" panose="020B0502040204020203" pitchFamily="34" charset="0"/>
              </a:rPr>
              <a:t> guides, </a:t>
            </a:r>
            <a:r>
              <a:rPr lang="sv-SE" sz="2800" err="1">
                <a:latin typeface="Segoe UI Historic" panose="020B0502040204020203" pitchFamily="34" charset="0"/>
                <a:ea typeface="Segoe UI Historic" panose="020B0502040204020203" pitchFamily="34" charset="0"/>
                <a:cs typeface="Segoe UI Historic" panose="020B0502040204020203" pitchFamily="34" charset="0"/>
              </a:rPr>
              <a:t>schedules</a:t>
            </a:r>
            <a:r>
              <a:rPr lang="sv-SE" sz="2800">
                <a:latin typeface="Segoe UI Historic" panose="020B0502040204020203" pitchFamily="34" charset="0"/>
                <a:ea typeface="Segoe UI Historic" panose="020B0502040204020203" pitchFamily="34" charset="0"/>
                <a:cs typeface="Segoe UI Historic" panose="020B0502040204020203" pitchFamily="34" charset="0"/>
              </a:rPr>
              <a:t>, and </a:t>
            </a:r>
            <a:r>
              <a:rPr lang="sv-SE" sz="2800" err="1">
                <a:latin typeface="Segoe UI Historic" panose="020B0502040204020203" pitchFamily="34" charset="0"/>
                <a:ea typeface="Segoe UI Historic" panose="020B0502040204020203" pitchFamily="34" charset="0"/>
                <a:cs typeface="Segoe UI Historic" panose="020B0502040204020203" pitchFamily="34" charset="0"/>
              </a:rPr>
              <a:t>more</a:t>
            </a:r>
            <a:r>
              <a:rPr lang="sv-SE" sz="2800">
                <a:latin typeface="Segoe UI Historic" panose="020B0502040204020203" pitchFamily="34" charset="0"/>
                <a:ea typeface="Segoe UI Historic" panose="020B0502040204020203" pitchFamily="34" charset="0"/>
                <a:cs typeface="Segoe UI Historic" panose="020B0502040204020203" pitchFamily="34" charset="0"/>
              </a:rPr>
              <a:t> through a </a:t>
            </a:r>
            <a:r>
              <a:rPr lang="sv-SE" sz="2800" err="1">
                <a:latin typeface="Segoe UI Historic" panose="020B0502040204020203" pitchFamily="34" charset="0"/>
                <a:ea typeface="Segoe UI Historic" panose="020B0502040204020203" pitchFamily="34" charset="0"/>
                <a:cs typeface="Segoe UI Historic" panose="020B0502040204020203" pitchFamily="34" charset="0"/>
              </a:rPr>
              <a:t>database</a:t>
            </a:r>
            <a:r>
              <a:rPr lang="sv-SE" sz="2800">
                <a:latin typeface="Segoe UI Historic" panose="020B0502040204020203" pitchFamily="34" charset="0"/>
                <a:ea typeface="Segoe UI Historic" panose="020B0502040204020203" pitchFamily="34" charset="0"/>
                <a:cs typeface="Segoe UI Historic" panose="020B0502040204020203" pitchFamily="34" charset="0"/>
              </a:rPr>
              <a:t>. </a:t>
            </a:r>
            <a:endParaRPr lang="en-SE" sz="280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Platshållare för bildnummer 3">
            <a:extLst>
              <a:ext uri="{FF2B5EF4-FFF2-40B4-BE49-F238E27FC236}">
                <a16:creationId xmlns:a16="http://schemas.microsoft.com/office/drawing/2014/main" id="{7B333A45-22CA-4285-9634-65BE662815EE}"/>
              </a:ext>
            </a:extLst>
          </p:cNvPr>
          <p:cNvSpPr>
            <a:spLocks noGrp="1"/>
          </p:cNvSpPr>
          <p:nvPr>
            <p:ph type="sldNum" sz="quarter" idx="12"/>
          </p:nvPr>
        </p:nvSpPr>
        <p:spPr/>
        <p:txBody>
          <a:bodyPr/>
          <a:lstStyle/>
          <a:p>
            <a:fld id="{57EF6282-79C6-734A-9CD1-29359AB0D747}" type="slidenum">
              <a:rPr lang="sv-SE" smtClean="0"/>
              <a:pPr/>
              <a:t>12</a:t>
            </a:fld>
            <a:endParaRPr lang="sv-SE"/>
          </a:p>
        </p:txBody>
      </p:sp>
      <p:pic>
        <p:nvPicPr>
          <p:cNvPr id="17" name="Bild 16" descr="En robot med en upphöjd arm">
            <a:extLst>
              <a:ext uri="{FF2B5EF4-FFF2-40B4-BE49-F238E27FC236}">
                <a16:creationId xmlns:a16="http://schemas.microsoft.com/office/drawing/2014/main" id="{8962804E-5FD8-4436-AE56-8DFDAFC675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3581" y="3442354"/>
            <a:ext cx="3383464" cy="3383464"/>
          </a:xfrm>
          <a:prstGeom prst="rect">
            <a:avLst/>
          </a:prstGeom>
        </p:spPr>
      </p:pic>
      <p:sp>
        <p:nvSpPr>
          <p:cNvPr id="15" name="Platshållare för sidfot 7">
            <a:extLst>
              <a:ext uri="{FF2B5EF4-FFF2-40B4-BE49-F238E27FC236}">
                <a16:creationId xmlns:a16="http://schemas.microsoft.com/office/drawing/2014/main" id="{C27C256A-7D1B-4480-8D8A-5F205F00FFF3}"/>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endParaRPr lang="sv-SE"/>
          </a:p>
        </p:txBody>
      </p:sp>
      <p:pic>
        <p:nvPicPr>
          <p:cNvPr id="21" name="Bild 20" descr="En robot med en upphöjd arm">
            <a:extLst>
              <a:ext uri="{FF2B5EF4-FFF2-40B4-BE49-F238E27FC236}">
                <a16:creationId xmlns:a16="http://schemas.microsoft.com/office/drawing/2014/main" id="{D7305FCA-E07C-45A0-890E-8BAC590CC6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8506" y="4264748"/>
            <a:ext cx="2433927" cy="2433927"/>
          </a:xfrm>
          <a:prstGeom prst="rect">
            <a:avLst/>
          </a:prstGeom>
        </p:spPr>
      </p:pic>
      <p:pic>
        <p:nvPicPr>
          <p:cNvPr id="23" name="Bild 22" descr="En robot med en upphöjd arm">
            <a:extLst>
              <a:ext uri="{FF2B5EF4-FFF2-40B4-BE49-F238E27FC236}">
                <a16:creationId xmlns:a16="http://schemas.microsoft.com/office/drawing/2014/main" id="{7D0C1AE3-2454-4137-B35E-80E7FE4E5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7055" y="4887349"/>
            <a:ext cx="1742051" cy="1742051"/>
          </a:xfrm>
          <a:prstGeom prst="rect">
            <a:avLst/>
          </a:prstGeom>
        </p:spPr>
      </p:pic>
    </p:spTree>
    <p:extLst>
      <p:ext uri="{BB962C8B-B14F-4D97-AF65-F5344CB8AC3E}">
        <p14:creationId xmlns:p14="http://schemas.microsoft.com/office/powerpoint/2010/main" val="4209822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llips 19">
            <a:extLst>
              <a:ext uri="{FF2B5EF4-FFF2-40B4-BE49-F238E27FC236}">
                <a16:creationId xmlns:a16="http://schemas.microsoft.com/office/drawing/2014/main" id="{C39CA908-B141-9E4D-92A9-AB31BC4E270A}"/>
              </a:ext>
            </a:extLst>
          </p:cNvPr>
          <p:cNvSpPr/>
          <p:nvPr/>
        </p:nvSpPr>
        <p:spPr>
          <a:xfrm>
            <a:off x="2637177" y="5527576"/>
            <a:ext cx="2866432" cy="568410"/>
          </a:xfrm>
          <a:prstGeom prst="ellipse">
            <a:avLst/>
          </a:prstGeom>
          <a:solidFill>
            <a:srgbClr val="1A3359">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01C0B0C6-E680-A042-A054-3FDDA1C59F5E}"/>
              </a:ext>
            </a:extLst>
          </p:cNvPr>
          <p:cNvSpPr>
            <a:spLocks noGrp="1"/>
          </p:cNvSpPr>
          <p:nvPr>
            <p:ph type="title"/>
          </p:nvPr>
        </p:nvSpPr>
        <p:spPr/>
        <p:txBody>
          <a:bodyPr/>
          <a:lstStyle/>
          <a:p>
            <a:r>
              <a:rPr lang="en-US">
                <a:latin typeface="Segoe UI Historic"/>
                <a:ea typeface="Segoe UI Historic"/>
                <a:cs typeface="Arial"/>
              </a:rPr>
              <a:t>Continuous Measuring?</a:t>
            </a:r>
          </a:p>
        </p:txBody>
      </p:sp>
      <p:sp>
        <p:nvSpPr>
          <p:cNvPr id="7" name="Platshållare för bildnummer 6">
            <a:extLst>
              <a:ext uri="{FF2B5EF4-FFF2-40B4-BE49-F238E27FC236}">
                <a16:creationId xmlns:a16="http://schemas.microsoft.com/office/drawing/2014/main" id="{5AFD0D80-99BC-2345-BF5F-3D551D201DAF}"/>
              </a:ext>
            </a:extLst>
          </p:cNvPr>
          <p:cNvSpPr>
            <a:spLocks noGrp="1"/>
          </p:cNvSpPr>
          <p:nvPr>
            <p:ph type="sldNum" sz="quarter" idx="12"/>
          </p:nvPr>
        </p:nvSpPr>
        <p:spPr/>
        <p:txBody>
          <a:bodyPr/>
          <a:lstStyle/>
          <a:p>
            <a:fld id="{57EF6282-79C6-734A-9CD1-29359AB0D747}" type="slidenum">
              <a:rPr lang="sv-SE" dirty="0" smtClean="0"/>
              <a:t>13</a:t>
            </a:fld>
            <a:endParaRPr lang="sv-SE"/>
          </a:p>
        </p:txBody>
      </p:sp>
      <p:sp>
        <p:nvSpPr>
          <p:cNvPr id="8" name="Platshållare för sidfot 7">
            <a:extLst>
              <a:ext uri="{FF2B5EF4-FFF2-40B4-BE49-F238E27FC236}">
                <a16:creationId xmlns:a16="http://schemas.microsoft.com/office/drawing/2014/main" id="{BD78030A-301B-304D-9F84-2D6CCCBEF037}"/>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p>
        </p:txBody>
      </p:sp>
      <p:sp>
        <p:nvSpPr>
          <p:cNvPr id="95" name="textruta 94">
            <a:extLst>
              <a:ext uri="{FF2B5EF4-FFF2-40B4-BE49-F238E27FC236}">
                <a16:creationId xmlns:a16="http://schemas.microsoft.com/office/drawing/2014/main" id="{4B443EF1-8D60-DE45-8A57-D89325427281}"/>
              </a:ext>
            </a:extLst>
          </p:cNvPr>
          <p:cNvSpPr txBox="1"/>
          <p:nvPr/>
        </p:nvSpPr>
        <p:spPr>
          <a:xfrm>
            <a:off x="4258454" y="3833093"/>
            <a:ext cx="2255746" cy="338554"/>
          </a:xfrm>
          <a:prstGeom prst="rect">
            <a:avLst/>
          </a:prstGeom>
          <a:noFill/>
        </p:spPr>
        <p:txBody>
          <a:bodyPr wrap="none" lIns="91440" tIns="45720" rIns="91440" bIns="45720" rtlCol="0" anchor="t">
            <a:spAutoFit/>
          </a:bodyPr>
          <a:lstStyle/>
          <a:p>
            <a:r>
              <a:rPr lang="en-US" sz="1600" b="1">
                <a:solidFill>
                  <a:srgbClr val="1A3359"/>
                </a:solidFill>
                <a:latin typeface="Segoe UI Historic"/>
                <a:ea typeface="Segoe UI Historic"/>
                <a:cs typeface="Segoe UI Historic"/>
              </a:rPr>
              <a:t>Continuous Measuring!</a:t>
            </a:r>
          </a:p>
        </p:txBody>
      </p:sp>
      <p:pic>
        <p:nvPicPr>
          <p:cNvPr id="4" name="Bild 3" descr="En robot med en upphöjd arm">
            <a:extLst>
              <a:ext uri="{FF2B5EF4-FFF2-40B4-BE49-F238E27FC236}">
                <a16:creationId xmlns:a16="http://schemas.microsoft.com/office/drawing/2014/main" id="{EAB073C3-5CA4-4C77-A08D-25972901F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1374" y="3782289"/>
            <a:ext cx="2292189" cy="2292189"/>
          </a:xfrm>
          <a:prstGeom prst="rect">
            <a:avLst/>
          </a:prstGeom>
        </p:spPr>
      </p:pic>
      <p:pic>
        <p:nvPicPr>
          <p:cNvPr id="6" name="Bild 10" descr="Pilcirkel med hel fyllning">
            <a:extLst>
              <a:ext uri="{FF2B5EF4-FFF2-40B4-BE49-F238E27FC236}">
                <a16:creationId xmlns:a16="http://schemas.microsoft.com/office/drawing/2014/main" id="{7DB2F121-F0FD-440F-8F3C-0A9A52CACC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8187" y="3372266"/>
            <a:ext cx="914400" cy="914400"/>
          </a:xfrm>
          <a:prstGeom prst="rect">
            <a:avLst/>
          </a:prstGeom>
        </p:spPr>
      </p:pic>
      <p:sp>
        <p:nvSpPr>
          <p:cNvPr id="11" name="Rektangel: rundade hörn 10">
            <a:extLst>
              <a:ext uri="{FF2B5EF4-FFF2-40B4-BE49-F238E27FC236}">
                <a16:creationId xmlns:a16="http://schemas.microsoft.com/office/drawing/2014/main" id="{3AEE55B2-C397-43B3-B115-0BD200E00D10}"/>
              </a:ext>
            </a:extLst>
          </p:cNvPr>
          <p:cNvSpPr/>
          <p:nvPr/>
        </p:nvSpPr>
        <p:spPr>
          <a:xfrm>
            <a:off x="688579" y="2176426"/>
            <a:ext cx="2914511" cy="103453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1A3359"/>
                </a:solidFill>
                <a:latin typeface="Segoe UI Historic" panose="020B0502040204020203" pitchFamily="34" charset="0"/>
                <a:ea typeface="Segoe UI Historic" panose="020B0502040204020203" pitchFamily="34" charset="0"/>
                <a:cs typeface="Segoe UI Historic" panose="020B0502040204020203" pitchFamily="34" charset="0"/>
              </a:rPr>
              <a:t>All functionality is </a:t>
            </a:r>
            <a:r>
              <a:rPr lang="en-US" sz="1600" b="1">
                <a:solidFill>
                  <a:schemeClr val="accent2"/>
                </a:solidFill>
                <a:latin typeface="Segoe UI Historic" panose="020B0502040204020203" pitchFamily="34" charset="0"/>
                <a:ea typeface="Segoe UI Historic" panose="020B0502040204020203" pitchFamily="34" charset="0"/>
                <a:cs typeface="Segoe UI Historic" panose="020B0502040204020203" pitchFamily="34" charset="0"/>
              </a:rPr>
              <a:t>concentrated </a:t>
            </a:r>
            <a:r>
              <a:rPr lang="en-US" sz="1600" b="1">
                <a:solidFill>
                  <a:srgbClr val="1A3359"/>
                </a:solidFill>
                <a:latin typeface="Segoe UI Historic" panose="020B0502040204020203" pitchFamily="34" charset="0"/>
                <a:ea typeface="Segoe UI Historic" panose="020B0502040204020203" pitchFamily="34" charset="0"/>
                <a:cs typeface="Segoe UI Historic" panose="020B0502040204020203" pitchFamily="34" charset="0"/>
              </a:rPr>
              <a:t>within the chat!</a:t>
            </a:r>
            <a:endParaRPr lang="sv-SE" sz="1600" b="1">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2" name="Pil: höger 11">
            <a:extLst>
              <a:ext uri="{FF2B5EF4-FFF2-40B4-BE49-F238E27FC236}">
                <a16:creationId xmlns:a16="http://schemas.microsoft.com/office/drawing/2014/main" id="{8C75F3FA-B637-4919-A8D4-C49E6DA8075B}"/>
              </a:ext>
            </a:extLst>
          </p:cNvPr>
          <p:cNvSpPr/>
          <p:nvPr/>
        </p:nvSpPr>
        <p:spPr>
          <a:xfrm>
            <a:off x="3602719" y="2534185"/>
            <a:ext cx="645197" cy="317037"/>
          </a:xfrm>
          <a:prstGeom prst="rightArrow">
            <a:avLst/>
          </a:prstGeom>
          <a:solidFill>
            <a:srgbClr val="1A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ktangel: rundade hörn 39">
            <a:extLst>
              <a:ext uri="{FF2B5EF4-FFF2-40B4-BE49-F238E27FC236}">
                <a16:creationId xmlns:a16="http://schemas.microsoft.com/office/drawing/2014/main" id="{82ADD5BA-FB58-4A2E-96F9-BD862760F981}"/>
              </a:ext>
            </a:extLst>
          </p:cNvPr>
          <p:cNvSpPr/>
          <p:nvPr/>
        </p:nvSpPr>
        <p:spPr>
          <a:xfrm>
            <a:off x="4292783" y="2176427"/>
            <a:ext cx="2959007" cy="96779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rgbClr val="1A3359"/>
                </a:solidFill>
                <a:latin typeface="Segoe UI Historic"/>
                <a:ea typeface="Segoe UI Historic"/>
                <a:cs typeface="Segoe UI Historic"/>
              </a:rPr>
              <a:t>No need to </a:t>
            </a:r>
            <a:r>
              <a:rPr lang="en-US" sz="1600" b="1">
                <a:solidFill>
                  <a:schemeClr val="accent2"/>
                </a:solidFill>
                <a:latin typeface="Segoe UI Historic"/>
                <a:ea typeface="Segoe UI Historic"/>
                <a:cs typeface="Segoe UI Historic"/>
              </a:rPr>
              <a:t>navigate </a:t>
            </a:r>
            <a:r>
              <a:rPr lang="en-US" sz="1600" b="1">
                <a:solidFill>
                  <a:srgbClr val="1A3359"/>
                </a:solidFill>
                <a:latin typeface="Segoe UI Historic"/>
                <a:ea typeface="Segoe UI Historic"/>
                <a:cs typeface="Segoe UI Historic"/>
              </a:rPr>
              <a:t>around →</a:t>
            </a:r>
            <a:r>
              <a:rPr lang="en-US" sz="1600" b="1">
                <a:solidFill>
                  <a:schemeClr val="accent2"/>
                </a:solidFill>
                <a:latin typeface="Segoe UI Historic"/>
                <a:ea typeface="Segoe UI Historic"/>
                <a:cs typeface="Segoe UI Historic"/>
              </a:rPr>
              <a:t> easier </a:t>
            </a:r>
            <a:r>
              <a:rPr lang="en-US" sz="1600" b="1">
                <a:solidFill>
                  <a:srgbClr val="1A3359"/>
                </a:solidFill>
                <a:latin typeface="Segoe UI Historic"/>
                <a:ea typeface="Segoe UI Historic"/>
                <a:cs typeface="Segoe UI Historic"/>
              </a:rPr>
              <a:t>to use and understand</a:t>
            </a:r>
          </a:p>
        </p:txBody>
      </p:sp>
      <p:sp>
        <p:nvSpPr>
          <p:cNvPr id="41" name="Rektangel: rundade hörn 40">
            <a:extLst>
              <a:ext uri="{FF2B5EF4-FFF2-40B4-BE49-F238E27FC236}">
                <a16:creationId xmlns:a16="http://schemas.microsoft.com/office/drawing/2014/main" id="{38C431E3-C781-4B47-8C9D-2E55DE510ED9}"/>
              </a:ext>
            </a:extLst>
          </p:cNvPr>
          <p:cNvSpPr/>
          <p:nvPr/>
        </p:nvSpPr>
        <p:spPr>
          <a:xfrm>
            <a:off x="7935922" y="2143056"/>
            <a:ext cx="3098059" cy="96779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accent2"/>
                </a:solidFill>
                <a:latin typeface="Segoe UI Historic" panose="020B0502040204020203" pitchFamily="34" charset="0"/>
                <a:ea typeface="Segoe UI Historic" panose="020B0502040204020203" pitchFamily="34" charset="0"/>
                <a:cs typeface="Segoe UI Historic" panose="020B0502040204020203" pitchFamily="34" charset="0"/>
              </a:rPr>
              <a:t>Better attitude </a:t>
            </a:r>
            <a:r>
              <a:rPr lang="en-US" sz="1600" b="1">
                <a:solidFill>
                  <a:srgbClr val="1A3359"/>
                </a:solidFill>
                <a:latin typeface="Segoe UI Historic" panose="020B0502040204020203" pitchFamily="34" charset="0"/>
                <a:ea typeface="Segoe UI Historic" panose="020B0502040204020203" pitchFamily="34" charset="0"/>
                <a:cs typeface="Segoe UI Historic" panose="020B0502040204020203" pitchFamily="34" charset="0"/>
              </a:rPr>
              <a:t>towards the system</a:t>
            </a:r>
            <a:endParaRPr lang="en-US" sz="1600" b="1">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13" name="Bild 12" descr="Tal kontur">
            <a:extLst>
              <a:ext uri="{FF2B5EF4-FFF2-40B4-BE49-F238E27FC236}">
                <a16:creationId xmlns:a16="http://schemas.microsoft.com/office/drawing/2014/main" id="{64AD70CC-9A88-4CCA-9B15-5F99325D1E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3700100" y="3541739"/>
            <a:ext cx="3371225" cy="1034056"/>
          </a:xfrm>
          <a:prstGeom prst="rect">
            <a:avLst/>
          </a:prstGeom>
        </p:spPr>
      </p:pic>
      <p:sp>
        <p:nvSpPr>
          <p:cNvPr id="15" name="Pil: nedåt 14">
            <a:extLst>
              <a:ext uri="{FF2B5EF4-FFF2-40B4-BE49-F238E27FC236}">
                <a16:creationId xmlns:a16="http://schemas.microsoft.com/office/drawing/2014/main" id="{CFE42F8D-357C-45F7-BA78-2921CC0BE062}"/>
              </a:ext>
            </a:extLst>
          </p:cNvPr>
          <p:cNvSpPr/>
          <p:nvPr/>
        </p:nvSpPr>
        <p:spPr>
          <a:xfrm>
            <a:off x="9305975" y="3110480"/>
            <a:ext cx="361532" cy="862116"/>
          </a:xfrm>
          <a:prstGeom prst="downArrow">
            <a:avLst/>
          </a:prstGeom>
          <a:solidFill>
            <a:srgbClr val="1A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textruta 15">
            <a:extLst>
              <a:ext uri="{FF2B5EF4-FFF2-40B4-BE49-F238E27FC236}">
                <a16:creationId xmlns:a16="http://schemas.microsoft.com/office/drawing/2014/main" id="{98AB35C3-7173-44BC-AF20-4EF9C9B3A4C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02122"/>
              </a:solidFill>
              <a:latin typeface="Arial"/>
              <a:cs typeface="Arial"/>
            </a:endParaRPr>
          </a:p>
        </p:txBody>
      </p:sp>
      <p:sp>
        <p:nvSpPr>
          <p:cNvPr id="47" name="Pil: höger 46">
            <a:extLst>
              <a:ext uri="{FF2B5EF4-FFF2-40B4-BE49-F238E27FC236}">
                <a16:creationId xmlns:a16="http://schemas.microsoft.com/office/drawing/2014/main" id="{B2598286-7867-41C4-897C-66301C6F5417}"/>
              </a:ext>
            </a:extLst>
          </p:cNvPr>
          <p:cNvSpPr/>
          <p:nvPr/>
        </p:nvSpPr>
        <p:spPr>
          <a:xfrm>
            <a:off x="7251420" y="2500813"/>
            <a:ext cx="645197" cy="317037"/>
          </a:xfrm>
          <a:prstGeom prst="rightArrow">
            <a:avLst/>
          </a:prstGeom>
          <a:solidFill>
            <a:srgbClr val="1A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Rektangel: rundade hörn 47">
            <a:extLst>
              <a:ext uri="{FF2B5EF4-FFF2-40B4-BE49-F238E27FC236}">
                <a16:creationId xmlns:a16="http://schemas.microsoft.com/office/drawing/2014/main" id="{4FFF03EE-2273-4141-A9CC-9802705705AD}"/>
              </a:ext>
            </a:extLst>
          </p:cNvPr>
          <p:cNvSpPr/>
          <p:nvPr/>
        </p:nvSpPr>
        <p:spPr>
          <a:xfrm>
            <a:off x="7935922" y="4028588"/>
            <a:ext cx="3098059" cy="96779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rgbClr val="1A3359"/>
                </a:solidFill>
                <a:latin typeface="Segoe UI Historic" panose="020B0502040204020203" pitchFamily="34" charset="0"/>
                <a:ea typeface="Segoe UI Historic" panose="020B0502040204020203" pitchFamily="34" charset="0"/>
                <a:cs typeface="Segoe UI Historic" panose="020B0502040204020203" pitchFamily="34" charset="0"/>
              </a:rPr>
              <a:t>System is </a:t>
            </a:r>
            <a:r>
              <a:rPr lang="en-US" sz="1600" b="1">
                <a:solidFill>
                  <a:schemeClr val="accent2"/>
                </a:solidFill>
                <a:latin typeface="Segoe UI Historic" panose="020B0502040204020203" pitchFamily="34" charset="0"/>
                <a:ea typeface="Segoe UI Historic" panose="020B0502040204020203" pitchFamily="34" charset="0"/>
                <a:cs typeface="Segoe UI Historic" panose="020B0502040204020203" pitchFamily="34" charset="0"/>
              </a:rPr>
              <a:t>used more frequently</a:t>
            </a:r>
            <a:r>
              <a:rPr lang="en-US" sz="1600" b="1">
                <a:solidFill>
                  <a:srgbClr val="1A3359"/>
                </a:solidFill>
                <a:latin typeface="Segoe UI Historic" panose="020B0502040204020203" pitchFamily="34" charset="0"/>
                <a:ea typeface="Segoe UI Historic" panose="020B0502040204020203" pitchFamily="34" charset="0"/>
                <a:cs typeface="Segoe UI Historic" panose="020B0502040204020203" pitchFamily="34" charset="0"/>
              </a:rPr>
              <a:t> by the patients</a:t>
            </a:r>
            <a:endParaRPr lang="sv-SE" b="1">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17" name="Bild 16" descr="Riktning med hel fyllning">
            <a:extLst>
              <a:ext uri="{FF2B5EF4-FFF2-40B4-BE49-F238E27FC236}">
                <a16:creationId xmlns:a16="http://schemas.microsoft.com/office/drawing/2014/main" id="{6C551716-73DE-4DC6-9DF8-EAD636D40B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6401" y="1992393"/>
            <a:ext cx="505161" cy="505161"/>
          </a:xfrm>
          <a:prstGeom prst="rect">
            <a:avLst/>
          </a:prstGeom>
        </p:spPr>
      </p:pic>
      <p:pic>
        <p:nvPicPr>
          <p:cNvPr id="18" name="Bild 17" descr="Leende ansikte, kontur med hel fyllning">
            <a:extLst>
              <a:ext uri="{FF2B5EF4-FFF2-40B4-BE49-F238E27FC236}">
                <a16:creationId xmlns:a16="http://schemas.microsoft.com/office/drawing/2014/main" id="{F95964C9-A70B-4F43-BB79-BBAB60644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64993" y="2584229"/>
            <a:ext cx="533601" cy="533601"/>
          </a:xfrm>
          <a:prstGeom prst="rect">
            <a:avLst/>
          </a:prstGeom>
        </p:spPr>
      </p:pic>
      <p:sp>
        <p:nvSpPr>
          <p:cNvPr id="19" name="Pil: vänster 18">
            <a:extLst>
              <a:ext uri="{FF2B5EF4-FFF2-40B4-BE49-F238E27FC236}">
                <a16:creationId xmlns:a16="http://schemas.microsoft.com/office/drawing/2014/main" id="{5835EA91-D971-4EFF-A0B5-4E30B76BC70A}"/>
              </a:ext>
            </a:extLst>
          </p:cNvPr>
          <p:cNvSpPr/>
          <p:nvPr/>
        </p:nvSpPr>
        <p:spPr>
          <a:xfrm rot="20940000">
            <a:off x="5526299" y="4533196"/>
            <a:ext cx="2035706" cy="433839"/>
          </a:xfrm>
          <a:prstGeom prst="leftArrow">
            <a:avLst/>
          </a:prstGeom>
          <a:solidFill>
            <a:srgbClr val="FFCF4D"/>
          </a:solid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236714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ktangel: rundade hörn 20">
            <a:extLst>
              <a:ext uri="{FF2B5EF4-FFF2-40B4-BE49-F238E27FC236}">
                <a16:creationId xmlns:a16="http://schemas.microsoft.com/office/drawing/2014/main" id="{E7DF9481-1439-46B1-AEEE-C1AC38C09DD2}"/>
              </a:ext>
            </a:extLst>
          </p:cNvPr>
          <p:cNvSpPr/>
          <p:nvPr/>
        </p:nvSpPr>
        <p:spPr>
          <a:xfrm rot="-3000000">
            <a:off x="1567171" y="2816878"/>
            <a:ext cx="4083826" cy="195048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Tår 34">
            <a:extLst>
              <a:ext uri="{FF2B5EF4-FFF2-40B4-BE49-F238E27FC236}">
                <a16:creationId xmlns:a16="http://schemas.microsoft.com/office/drawing/2014/main" id="{3FD86F4A-E3B2-214C-A73E-7131D241DC7D}"/>
              </a:ext>
            </a:extLst>
          </p:cNvPr>
          <p:cNvSpPr/>
          <p:nvPr/>
        </p:nvSpPr>
        <p:spPr>
          <a:xfrm rot="8228525">
            <a:off x="6973450" y="2930840"/>
            <a:ext cx="741033" cy="741033"/>
          </a:xfrm>
          <a:prstGeom prst="teardrop">
            <a:avLst/>
          </a:prstGeom>
          <a:solidFill>
            <a:srgbClr val="1A3359">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år 27">
            <a:extLst>
              <a:ext uri="{FF2B5EF4-FFF2-40B4-BE49-F238E27FC236}">
                <a16:creationId xmlns:a16="http://schemas.microsoft.com/office/drawing/2014/main" id="{F54D11FF-DE8C-7D4A-9D39-8C8760C9CF74}"/>
              </a:ext>
            </a:extLst>
          </p:cNvPr>
          <p:cNvSpPr/>
          <p:nvPr/>
        </p:nvSpPr>
        <p:spPr>
          <a:xfrm rot="18951169">
            <a:off x="5326939" y="4098958"/>
            <a:ext cx="741033" cy="741033"/>
          </a:xfrm>
          <a:prstGeom prst="teardrop">
            <a:avLst/>
          </a:prstGeom>
          <a:solidFill>
            <a:srgbClr val="1A3359">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01C0B0C6-E680-A042-A054-3FDDA1C59F5E}"/>
              </a:ext>
            </a:extLst>
          </p:cNvPr>
          <p:cNvSpPr>
            <a:spLocks noGrp="1"/>
          </p:cNvSpPr>
          <p:nvPr>
            <p:ph type="title"/>
          </p:nvPr>
        </p:nvSpPr>
        <p:spPr/>
        <p:txBody>
          <a:bodyPr/>
          <a:lstStyle/>
          <a:p>
            <a:r>
              <a:rPr lang="en-US">
                <a:latin typeface="Segoe UI Historic"/>
                <a:ea typeface="Segoe UI Historic"/>
                <a:cs typeface="Arial"/>
              </a:rPr>
              <a:t>Trust &amp; familiarity towards the system?</a:t>
            </a:r>
          </a:p>
        </p:txBody>
      </p:sp>
      <p:sp>
        <p:nvSpPr>
          <p:cNvPr id="7" name="Platshållare för bildnummer 6">
            <a:extLst>
              <a:ext uri="{FF2B5EF4-FFF2-40B4-BE49-F238E27FC236}">
                <a16:creationId xmlns:a16="http://schemas.microsoft.com/office/drawing/2014/main" id="{5AFD0D80-99BC-2345-BF5F-3D551D201DAF}"/>
              </a:ext>
            </a:extLst>
          </p:cNvPr>
          <p:cNvSpPr>
            <a:spLocks noGrp="1"/>
          </p:cNvSpPr>
          <p:nvPr>
            <p:ph type="sldNum" sz="quarter" idx="12"/>
          </p:nvPr>
        </p:nvSpPr>
        <p:spPr/>
        <p:txBody>
          <a:bodyPr/>
          <a:lstStyle/>
          <a:p>
            <a:fld id="{57EF6282-79C6-734A-9CD1-29359AB0D747}" type="slidenum">
              <a:rPr lang="sv-SE" dirty="0" smtClean="0"/>
              <a:t>14</a:t>
            </a:fld>
            <a:endParaRPr lang="sv-SE"/>
          </a:p>
        </p:txBody>
      </p:sp>
      <p:sp>
        <p:nvSpPr>
          <p:cNvPr id="8" name="Platshållare för sidfot 7">
            <a:extLst>
              <a:ext uri="{FF2B5EF4-FFF2-40B4-BE49-F238E27FC236}">
                <a16:creationId xmlns:a16="http://schemas.microsoft.com/office/drawing/2014/main" id="{BD78030A-301B-304D-9F84-2D6CCCBEF037}"/>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p>
        </p:txBody>
      </p:sp>
      <p:cxnSp>
        <p:nvCxnSpPr>
          <p:cNvPr id="5" name="Rak pil 4">
            <a:extLst>
              <a:ext uri="{FF2B5EF4-FFF2-40B4-BE49-F238E27FC236}">
                <a16:creationId xmlns:a16="http://schemas.microsoft.com/office/drawing/2014/main" id="{0073AEB5-791A-E44A-AA64-4EA4DCACC575}"/>
              </a:ext>
            </a:extLst>
          </p:cNvPr>
          <p:cNvCxnSpPr/>
          <p:nvPr/>
        </p:nvCxnSpPr>
        <p:spPr>
          <a:xfrm>
            <a:off x="1287569" y="3900101"/>
            <a:ext cx="9341709" cy="0"/>
          </a:xfrm>
          <a:prstGeom prst="straightConnector1">
            <a:avLst/>
          </a:prstGeom>
          <a:ln w="762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 name="Tår 8">
            <a:extLst>
              <a:ext uri="{FF2B5EF4-FFF2-40B4-BE49-F238E27FC236}">
                <a16:creationId xmlns:a16="http://schemas.microsoft.com/office/drawing/2014/main" id="{28A1C9F3-3DD9-2544-B503-161D472CA41B}"/>
              </a:ext>
            </a:extLst>
          </p:cNvPr>
          <p:cNvSpPr/>
          <p:nvPr/>
        </p:nvSpPr>
        <p:spPr>
          <a:xfrm rot="8228525">
            <a:off x="3749825" y="2932118"/>
            <a:ext cx="741033" cy="741033"/>
          </a:xfrm>
          <a:prstGeom prst="teardrop">
            <a:avLst/>
          </a:prstGeom>
          <a:solidFill>
            <a:srgbClr val="1A3359">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textruta 19">
            <a:extLst>
              <a:ext uri="{FF2B5EF4-FFF2-40B4-BE49-F238E27FC236}">
                <a16:creationId xmlns:a16="http://schemas.microsoft.com/office/drawing/2014/main" id="{2B6DF1D0-5B72-A646-9D8E-FB6145679219}"/>
              </a:ext>
            </a:extLst>
          </p:cNvPr>
          <p:cNvSpPr txBox="1"/>
          <p:nvPr/>
        </p:nvSpPr>
        <p:spPr>
          <a:xfrm>
            <a:off x="6082527" y="2277287"/>
            <a:ext cx="2521331" cy="584775"/>
          </a:xfrm>
          <a:prstGeom prst="rect">
            <a:avLst/>
          </a:prstGeom>
          <a:noFill/>
        </p:spPr>
        <p:txBody>
          <a:bodyPr wrap="none" lIns="91440" tIns="45720" rIns="91440" bIns="45720" rtlCol="0" anchor="t">
            <a:spAutoFit/>
          </a:bodyPr>
          <a:lstStyle/>
          <a:p>
            <a:pPr algn="ctr"/>
            <a:r>
              <a:rPr lang="en-US" sz="1600" b="1">
                <a:solidFill>
                  <a:srgbClr val="1A3359"/>
                </a:solidFill>
                <a:latin typeface="Segoe UI Historic"/>
                <a:ea typeface="Segoe UI Historic"/>
                <a:cs typeface="Segoe UI Historic"/>
              </a:rPr>
              <a:t>Improved service and user</a:t>
            </a:r>
            <a:br>
              <a:rPr lang="en-US" sz="1600" b="1">
                <a:latin typeface="Segoe UI Historic" panose="020B0502040204020203" pitchFamily="34" charset="0"/>
                <a:ea typeface="Segoe UI Historic" panose="020B0502040204020203" pitchFamily="34" charset="0"/>
                <a:cs typeface="Segoe UI Historic" panose="020B0502040204020203" pitchFamily="34" charset="0"/>
              </a:rPr>
            </a:br>
            <a:r>
              <a:rPr lang="en-US" sz="1600" b="1">
                <a:solidFill>
                  <a:srgbClr val="1A3359"/>
                </a:solidFill>
                <a:latin typeface="Segoe UI Historic"/>
                <a:ea typeface="Segoe UI Historic"/>
                <a:cs typeface="Segoe UI Historic"/>
              </a:rPr>
              <a:t>experience</a:t>
            </a:r>
          </a:p>
        </p:txBody>
      </p:sp>
      <p:sp>
        <p:nvSpPr>
          <p:cNvPr id="30" name="textruta 29">
            <a:extLst>
              <a:ext uri="{FF2B5EF4-FFF2-40B4-BE49-F238E27FC236}">
                <a16:creationId xmlns:a16="http://schemas.microsoft.com/office/drawing/2014/main" id="{AAF4FB96-0D23-6947-9304-FC0123A31BFD}"/>
              </a:ext>
            </a:extLst>
          </p:cNvPr>
          <p:cNvSpPr txBox="1"/>
          <p:nvPr/>
        </p:nvSpPr>
        <p:spPr>
          <a:xfrm>
            <a:off x="4458100" y="4898648"/>
            <a:ext cx="2353016" cy="584775"/>
          </a:xfrm>
          <a:prstGeom prst="rect">
            <a:avLst/>
          </a:prstGeom>
          <a:noFill/>
        </p:spPr>
        <p:txBody>
          <a:bodyPr wrap="none" lIns="91440" tIns="45720" rIns="91440" bIns="45720" rtlCol="0" anchor="t">
            <a:spAutoFit/>
          </a:bodyPr>
          <a:lstStyle/>
          <a:p>
            <a:pPr algn="ctr"/>
            <a:r>
              <a:rPr lang="en-US" sz="1600" b="1">
                <a:solidFill>
                  <a:srgbClr val="1A3359"/>
                </a:solidFill>
                <a:latin typeface="Segoe UI Historic"/>
                <a:ea typeface="Segoe UI Historic"/>
                <a:cs typeface="Segoe UI Historic"/>
              </a:rPr>
              <a:t>Less lack of face-to-face</a:t>
            </a:r>
            <a:br>
              <a:rPr lang="en-US" sz="1600" b="1">
                <a:latin typeface="Segoe UI Historic"/>
              </a:rPr>
            </a:br>
            <a:r>
              <a:rPr lang="en-US" sz="1600" b="1">
                <a:solidFill>
                  <a:srgbClr val="1A3359"/>
                </a:solidFill>
                <a:latin typeface="Segoe UI Historic"/>
                <a:ea typeface="Segoe UI Historic"/>
                <a:cs typeface="Segoe UI Historic"/>
              </a:rPr>
              <a:t>contact</a:t>
            </a:r>
          </a:p>
        </p:txBody>
      </p:sp>
      <p:sp>
        <p:nvSpPr>
          <p:cNvPr id="36" name="Tår 35">
            <a:extLst>
              <a:ext uri="{FF2B5EF4-FFF2-40B4-BE49-F238E27FC236}">
                <a16:creationId xmlns:a16="http://schemas.microsoft.com/office/drawing/2014/main" id="{71D24A63-AA25-9D44-8DA7-94B8FADE0705}"/>
              </a:ext>
            </a:extLst>
          </p:cNvPr>
          <p:cNvSpPr/>
          <p:nvPr/>
        </p:nvSpPr>
        <p:spPr>
          <a:xfrm rot="18951169">
            <a:off x="2456724" y="4081931"/>
            <a:ext cx="741033" cy="741033"/>
          </a:xfrm>
          <a:prstGeom prst="teardrop">
            <a:avLst/>
          </a:prstGeom>
          <a:solidFill>
            <a:srgbClr val="1A3359">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textruta 41">
            <a:extLst>
              <a:ext uri="{FF2B5EF4-FFF2-40B4-BE49-F238E27FC236}">
                <a16:creationId xmlns:a16="http://schemas.microsoft.com/office/drawing/2014/main" id="{2122F8BB-0729-0349-832B-919348472B1D}"/>
              </a:ext>
            </a:extLst>
          </p:cNvPr>
          <p:cNvSpPr txBox="1"/>
          <p:nvPr/>
        </p:nvSpPr>
        <p:spPr>
          <a:xfrm>
            <a:off x="2008751" y="4829811"/>
            <a:ext cx="1636987" cy="523220"/>
          </a:xfrm>
          <a:prstGeom prst="rect">
            <a:avLst/>
          </a:prstGeom>
          <a:noFill/>
        </p:spPr>
        <p:txBody>
          <a:bodyPr wrap="square" lIns="91440" tIns="45720" rIns="91440" bIns="45720" rtlCol="0" anchor="t">
            <a:spAutoFit/>
          </a:bodyPr>
          <a:lstStyle/>
          <a:p>
            <a:pPr algn="ctr"/>
            <a:r>
              <a:rPr lang="en-US" sz="1400" b="1">
                <a:solidFill>
                  <a:srgbClr val="1A3359"/>
                </a:solidFill>
                <a:latin typeface="Segoe UI Historic"/>
                <a:ea typeface="Segoe UI Historic"/>
                <a:cs typeface="Segoe UI Historic"/>
              </a:rPr>
              <a:t>“Increased human</a:t>
            </a:r>
            <a:br>
              <a:rPr lang="en-US" sz="1400" b="1">
                <a:latin typeface="Segoe UI Historic"/>
              </a:rPr>
            </a:br>
            <a:r>
              <a:rPr lang="en-US" sz="1400" b="1">
                <a:solidFill>
                  <a:srgbClr val="1A3359"/>
                </a:solidFill>
                <a:latin typeface="Segoe UI Historic"/>
                <a:ea typeface="Segoe UI Historic"/>
                <a:cs typeface="Segoe UI Historic"/>
              </a:rPr>
              <a:t>interaction” </a:t>
            </a:r>
          </a:p>
        </p:txBody>
      </p:sp>
      <p:sp>
        <p:nvSpPr>
          <p:cNvPr id="45" name="textruta 44">
            <a:extLst>
              <a:ext uri="{FF2B5EF4-FFF2-40B4-BE49-F238E27FC236}">
                <a16:creationId xmlns:a16="http://schemas.microsoft.com/office/drawing/2014/main" id="{A9AF31CE-2DBF-864D-883D-CFEFB31F4278}"/>
              </a:ext>
            </a:extLst>
          </p:cNvPr>
          <p:cNvSpPr txBox="1"/>
          <p:nvPr/>
        </p:nvSpPr>
        <p:spPr>
          <a:xfrm>
            <a:off x="3484154" y="2402129"/>
            <a:ext cx="1664686" cy="523220"/>
          </a:xfrm>
          <a:prstGeom prst="rect">
            <a:avLst/>
          </a:prstGeom>
          <a:noFill/>
        </p:spPr>
        <p:txBody>
          <a:bodyPr wrap="none" lIns="91440" tIns="45720" rIns="91440" bIns="45720" rtlCol="0" anchor="t">
            <a:spAutoFit/>
          </a:bodyPr>
          <a:lstStyle/>
          <a:p>
            <a:pPr algn="ctr"/>
            <a:r>
              <a:rPr lang="en-US" sz="1400" b="1">
                <a:solidFill>
                  <a:srgbClr val="1A3359"/>
                </a:solidFill>
                <a:latin typeface="Segoe UI Historic"/>
                <a:ea typeface="Segoe UI Historic"/>
                <a:cs typeface="Segoe UI Historic"/>
              </a:rPr>
              <a:t>More personalized</a:t>
            </a:r>
            <a:br>
              <a:rPr lang="en-US" sz="1400" b="1">
                <a:latin typeface="Segoe UI Historic"/>
              </a:rPr>
            </a:br>
            <a:r>
              <a:rPr lang="en-US" sz="1400" b="1">
                <a:solidFill>
                  <a:srgbClr val="1A3359"/>
                </a:solidFill>
                <a:latin typeface="Segoe UI Historic"/>
                <a:ea typeface="Segoe UI Historic"/>
                <a:cs typeface="Segoe UI Historic"/>
              </a:rPr>
              <a:t>conversations</a:t>
            </a:r>
          </a:p>
        </p:txBody>
      </p:sp>
      <p:pic>
        <p:nvPicPr>
          <p:cNvPr id="4" name="Bild 3" descr="Cykel med människor med hel fyllning">
            <a:extLst>
              <a:ext uri="{FF2B5EF4-FFF2-40B4-BE49-F238E27FC236}">
                <a16:creationId xmlns:a16="http://schemas.microsoft.com/office/drawing/2014/main" id="{0641B7BF-A811-7D4B-8229-D450EE97E9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8855" y="4054572"/>
            <a:ext cx="643888" cy="643888"/>
          </a:xfrm>
          <a:prstGeom prst="rect">
            <a:avLst/>
          </a:prstGeom>
        </p:spPr>
      </p:pic>
      <p:pic>
        <p:nvPicPr>
          <p:cNvPr id="11" name="Bild 10" descr="Ändringar och skrädderi med hel fyllning">
            <a:extLst>
              <a:ext uri="{FF2B5EF4-FFF2-40B4-BE49-F238E27FC236}">
                <a16:creationId xmlns:a16="http://schemas.microsoft.com/office/drawing/2014/main" id="{32CB80ED-FA00-8A45-AF89-0485B13EC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4816" y="3053613"/>
            <a:ext cx="511050" cy="511050"/>
          </a:xfrm>
          <a:prstGeom prst="rect">
            <a:avLst/>
          </a:prstGeom>
        </p:spPr>
      </p:pic>
      <p:pic>
        <p:nvPicPr>
          <p:cNvPr id="13" name="Bild 12" descr="Menyfliksområdet med hel fyllning">
            <a:extLst>
              <a:ext uri="{FF2B5EF4-FFF2-40B4-BE49-F238E27FC236}">
                <a16:creationId xmlns:a16="http://schemas.microsoft.com/office/drawing/2014/main" id="{5C33955D-252B-4941-975E-64AC057E1B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2650" y="3054097"/>
            <a:ext cx="560321" cy="560321"/>
          </a:xfrm>
          <a:prstGeom prst="rect">
            <a:avLst/>
          </a:prstGeom>
        </p:spPr>
      </p:pic>
      <p:pic>
        <p:nvPicPr>
          <p:cNvPr id="15" name="Bild 14" descr="Styrelserum med hel fyllning">
            <a:extLst>
              <a:ext uri="{FF2B5EF4-FFF2-40B4-BE49-F238E27FC236}">
                <a16:creationId xmlns:a16="http://schemas.microsoft.com/office/drawing/2014/main" id="{B33FEA48-DBE0-2B4B-82A9-F4C9AE33F1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81422" y="4103664"/>
            <a:ext cx="635595" cy="635595"/>
          </a:xfrm>
          <a:prstGeom prst="rect">
            <a:avLst/>
          </a:prstGeom>
        </p:spPr>
      </p:pic>
      <p:pic>
        <p:nvPicPr>
          <p:cNvPr id="6" name="Bild 5" descr="En robot med en upphöjd arm">
            <a:extLst>
              <a:ext uri="{FF2B5EF4-FFF2-40B4-BE49-F238E27FC236}">
                <a16:creationId xmlns:a16="http://schemas.microsoft.com/office/drawing/2014/main" id="{B4A951D8-BA4D-4697-90D7-D0464C92E7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71827" y="4149384"/>
            <a:ext cx="2292189" cy="2292189"/>
          </a:xfrm>
          <a:prstGeom prst="rect">
            <a:avLst/>
          </a:prstGeom>
        </p:spPr>
      </p:pic>
      <p:pic>
        <p:nvPicPr>
          <p:cNvPr id="3" name="Bild 15" descr="Hjärta kontur">
            <a:extLst>
              <a:ext uri="{FF2B5EF4-FFF2-40B4-BE49-F238E27FC236}">
                <a16:creationId xmlns:a16="http://schemas.microsoft.com/office/drawing/2014/main" id="{C2487E8A-A2FB-47DC-8427-A8E874761A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03945" y="1925676"/>
            <a:ext cx="3851159" cy="3862283"/>
          </a:xfrm>
          <a:prstGeom prst="rect">
            <a:avLst/>
          </a:prstGeom>
        </p:spPr>
      </p:pic>
      <p:pic>
        <p:nvPicPr>
          <p:cNvPr id="31" name="Bild 30" descr="En robot med en upphöjd arm">
            <a:extLst>
              <a:ext uri="{FF2B5EF4-FFF2-40B4-BE49-F238E27FC236}">
                <a16:creationId xmlns:a16="http://schemas.microsoft.com/office/drawing/2014/main" id="{07FD8BA7-97D0-4C98-9523-A9E2826824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9239974" y="4160508"/>
            <a:ext cx="2290934" cy="2281065"/>
          </a:xfrm>
          <a:prstGeom prst="rect">
            <a:avLst/>
          </a:prstGeom>
        </p:spPr>
      </p:pic>
      <p:sp>
        <p:nvSpPr>
          <p:cNvPr id="12" name="Rektangel 11">
            <a:extLst>
              <a:ext uri="{FF2B5EF4-FFF2-40B4-BE49-F238E27FC236}">
                <a16:creationId xmlns:a16="http://schemas.microsoft.com/office/drawing/2014/main" id="{A2FDF07B-99C7-42F8-B561-FBD957925370}"/>
              </a:ext>
            </a:extLst>
          </p:cNvPr>
          <p:cNvSpPr/>
          <p:nvPr/>
        </p:nvSpPr>
        <p:spPr>
          <a:xfrm>
            <a:off x="9120638" y="4100894"/>
            <a:ext cx="1868846" cy="400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textruta 17">
            <a:extLst>
              <a:ext uri="{FF2B5EF4-FFF2-40B4-BE49-F238E27FC236}">
                <a16:creationId xmlns:a16="http://schemas.microsoft.com/office/drawing/2014/main" id="{30EC5811-1763-4CA1-A0FF-E8289EB94705}"/>
              </a:ext>
            </a:extLst>
          </p:cNvPr>
          <p:cNvSpPr txBox="1"/>
          <p:nvPr/>
        </p:nvSpPr>
        <p:spPr>
          <a:xfrm>
            <a:off x="9130095" y="4045285"/>
            <a:ext cx="2229265" cy="369332"/>
          </a:xfrm>
          <a:prstGeom prst="rect">
            <a:avLst/>
          </a:prstGeom>
          <a:noFill/>
        </p:spPr>
        <p:txBody>
          <a:bodyPr wrap="square" lIns="91440" tIns="45720" rIns="91440" bIns="45720" rtlCol="0" anchor="t">
            <a:spAutoFit/>
          </a:bodyPr>
          <a:lstStyle/>
          <a:p>
            <a:r>
              <a:rPr lang="en-US" b="1">
                <a:solidFill>
                  <a:srgbClr val="1A3359"/>
                </a:solidFill>
                <a:latin typeface="Segoe UI Historic"/>
                <a:ea typeface="Segoe UI Historic"/>
                <a:cs typeface="Segoe UI Historic"/>
              </a:rPr>
              <a:t>Trust &amp; Familiarity!</a:t>
            </a:r>
          </a:p>
        </p:txBody>
      </p:sp>
      <p:pic>
        <p:nvPicPr>
          <p:cNvPr id="19" name="Bild 18" descr="Tal kontur">
            <a:extLst>
              <a:ext uri="{FF2B5EF4-FFF2-40B4-BE49-F238E27FC236}">
                <a16:creationId xmlns:a16="http://schemas.microsoft.com/office/drawing/2014/main" id="{66A13E77-354B-4A75-A2B6-1D875CD730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8612006" y="3872111"/>
            <a:ext cx="3015255" cy="933940"/>
          </a:xfrm>
          <a:prstGeom prst="rect">
            <a:avLst/>
          </a:prstGeom>
        </p:spPr>
      </p:pic>
      <p:sp>
        <p:nvSpPr>
          <p:cNvPr id="16" name="Pil: höger 15">
            <a:extLst>
              <a:ext uri="{FF2B5EF4-FFF2-40B4-BE49-F238E27FC236}">
                <a16:creationId xmlns:a16="http://schemas.microsoft.com/office/drawing/2014/main" id="{8F4ED291-2641-4E4E-8C0F-8F09F3AB7D0A}"/>
              </a:ext>
            </a:extLst>
          </p:cNvPr>
          <p:cNvSpPr/>
          <p:nvPr/>
        </p:nvSpPr>
        <p:spPr>
          <a:xfrm rot="1020000">
            <a:off x="4350640" y="4092182"/>
            <a:ext cx="728627" cy="311474"/>
          </a:xfrm>
          <a:prstGeom prst="rightArrow">
            <a:avLst/>
          </a:prstGeom>
          <a:solidFill>
            <a:srgbClr val="FFC000"/>
          </a:solid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Pil: höger 32">
            <a:extLst>
              <a:ext uri="{FF2B5EF4-FFF2-40B4-BE49-F238E27FC236}">
                <a16:creationId xmlns:a16="http://schemas.microsoft.com/office/drawing/2014/main" id="{5FDB6E1A-219B-48CA-B610-CE8EC071A0D7}"/>
              </a:ext>
            </a:extLst>
          </p:cNvPr>
          <p:cNvSpPr/>
          <p:nvPr/>
        </p:nvSpPr>
        <p:spPr>
          <a:xfrm rot="-2280000">
            <a:off x="6180552" y="3797393"/>
            <a:ext cx="728627" cy="311474"/>
          </a:xfrm>
          <a:prstGeom prst="rightArrow">
            <a:avLst/>
          </a:prstGeom>
          <a:solidFill>
            <a:srgbClr val="FFC000"/>
          </a:solid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Pil: höger 33">
            <a:extLst>
              <a:ext uri="{FF2B5EF4-FFF2-40B4-BE49-F238E27FC236}">
                <a16:creationId xmlns:a16="http://schemas.microsoft.com/office/drawing/2014/main" id="{6323F13A-F699-4233-91BC-0648D9658435}"/>
              </a:ext>
            </a:extLst>
          </p:cNvPr>
          <p:cNvSpPr/>
          <p:nvPr/>
        </p:nvSpPr>
        <p:spPr>
          <a:xfrm rot="2100000">
            <a:off x="7815793" y="3747335"/>
            <a:ext cx="728627" cy="311474"/>
          </a:xfrm>
          <a:prstGeom prst="rightArrow">
            <a:avLst/>
          </a:prstGeom>
          <a:solidFill>
            <a:srgbClr val="FFC000"/>
          </a:solid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869842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llips 29">
            <a:extLst>
              <a:ext uri="{FF2B5EF4-FFF2-40B4-BE49-F238E27FC236}">
                <a16:creationId xmlns:a16="http://schemas.microsoft.com/office/drawing/2014/main" id="{A4763470-B26F-4258-9A0D-41646AABF97D}"/>
              </a:ext>
            </a:extLst>
          </p:cNvPr>
          <p:cNvSpPr/>
          <p:nvPr/>
        </p:nvSpPr>
        <p:spPr>
          <a:xfrm>
            <a:off x="9173722" y="5387685"/>
            <a:ext cx="1653907" cy="479417"/>
          </a:xfrm>
          <a:prstGeom prst="ellipse">
            <a:avLst/>
          </a:prstGeom>
          <a:solidFill>
            <a:srgbClr val="1A3359">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ktangel: rundade hörn 20">
            <a:extLst>
              <a:ext uri="{FF2B5EF4-FFF2-40B4-BE49-F238E27FC236}">
                <a16:creationId xmlns:a16="http://schemas.microsoft.com/office/drawing/2014/main" id="{F575301F-41C5-5F4B-BAC0-6676A0F574CA}"/>
              </a:ext>
            </a:extLst>
          </p:cNvPr>
          <p:cNvSpPr/>
          <p:nvPr/>
        </p:nvSpPr>
        <p:spPr>
          <a:xfrm>
            <a:off x="732775" y="1559572"/>
            <a:ext cx="5623160" cy="348198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Ellips 10">
            <a:extLst>
              <a:ext uri="{FF2B5EF4-FFF2-40B4-BE49-F238E27FC236}">
                <a16:creationId xmlns:a16="http://schemas.microsoft.com/office/drawing/2014/main" id="{86E3D3E7-3EAB-2B42-ACBE-4C75A1873612}"/>
              </a:ext>
            </a:extLst>
          </p:cNvPr>
          <p:cNvSpPr/>
          <p:nvPr/>
        </p:nvSpPr>
        <p:spPr>
          <a:xfrm>
            <a:off x="7115766" y="5459992"/>
            <a:ext cx="2866432" cy="568410"/>
          </a:xfrm>
          <a:prstGeom prst="ellipse">
            <a:avLst/>
          </a:prstGeom>
          <a:solidFill>
            <a:srgbClr val="1A3359">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4" name="Rak pilkoppling 53">
            <a:extLst>
              <a:ext uri="{FF2B5EF4-FFF2-40B4-BE49-F238E27FC236}">
                <a16:creationId xmlns:a16="http://schemas.microsoft.com/office/drawing/2014/main" id="{D5737694-8182-406D-A61F-FA0685AA3F12}"/>
              </a:ext>
            </a:extLst>
          </p:cNvPr>
          <p:cNvCxnSpPr>
            <a:cxnSpLocks/>
          </p:cNvCxnSpPr>
          <p:nvPr/>
        </p:nvCxnSpPr>
        <p:spPr>
          <a:xfrm>
            <a:off x="3187720" y="4204512"/>
            <a:ext cx="661883" cy="0"/>
          </a:xfrm>
          <a:prstGeom prst="straightConnector1">
            <a:avLst/>
          </a:prstGeom>
          <a:ln>
            <a:solidFill>
              <a:srgbClr val="1A3359"/>
            </a:solidFill>
          </a:ln>
        </p:spPr>
        <p:style>
          <a:lnRef idx="3">
            <a:schemeClr val="dk1"/>
          </a:lnRef>
          <a:fillRef idx="0">
            <a:schemeClr val="dk1"/>
          </a:fillRef>
          <a:effectRef idx="2">
            <a:schemeClr val="dk1"/>
          </a:effectRef>
          <a:fontRef idx="minor">
            <a:schemeClr val="tx1"/>
          </a:fontRef>
        </p:style>
      </p:cxnSp>
      <p:cxnSp>
        <p:nvCxnSpPr>
          <p:cNvPr id="32" name="Rak pilkoppling 31">
            <a:extLst>
              <a:ext uri="{FF2B5EF4-FFF2-40B4-BE49-F238E27FC236}">
                <a16:creationId xmlns:a16="http://schemas.microsoft.com/office/drawing/2014/main" id="{FC83112D-0B38-440D-B6A5-CF0BD7E33035}"/>
              </a:ext>
            </a:extLst>
          </p:cNvPr>
          <p:cNvCxnSpPr/>
          <p:nvPr/>
        </p:nvCxnSpPr>
        <p:spPr>
          <a:xfrm>
            <a:off x="3154348" y="2335665"/>
            <a:ext cx="661883" cy="0"/>
          </a:xfrm>
          <a:prstGeom prst="straightConnector1">
            <a:avLst/>
          </a:prstGeom>
          <a:ln>
            <a:solidFill>
              <a:srgbClr val="1A3359"/>
            </a:solidFill>
          </a:ln>
        </p:spPr>
        <p:style>
          <a:lnRef idx="3">
            <a:schemeClr val="dk1"/>
          </a:lnRef>
          <a:fillRef idx="0">
            <a:schemeClr val="dk1"/>
          </a:fillRef>
          <a:effectRef idx="2">
            <a:schemeClr val="dk1"/>
          </a:effectRef>
          <a:fontRef idx="minor">
            <a:schemeClr val="tx1"/>
          </a:fontRef>
        </p:style>
      </p:cxnSp>
      <p:sp>
        <p:nvSpPr>
          <p:cNvPr id="2" name="Rubrik 1">
            <a:extLst>
              <a:ext uri="{FF2B5EF4-FFF2-40B4-BE49-F238E27FC236}">
                <a16:creationId xmlns:a16="http://schemas.microsoft.com/office/drawing/2014/main" id="{01C0B0C6-E680-A042-A054-3FDDA1C59F5E}"/>
              </a:ext>
            </a:extLst>
          </p:cNvPr>
          <p:cNvSpPr>
            <a:spLocks noGrp="1"/>
          </p:cNvSpPr>
          <p:nvPr>
            <p:ph type="title"/>
          </p:nvPr>
        </p:nvSpPr>
        <p:spPr/>
        <p:txBody>
          <a:bodyPr/>
          <a:lstStyle/>
          <a:p>
            <a:r>
              <a:rPr lang="en-US">
                <a:latin typeface="Segoe UI Historic" panose="020B0502040204020203" pitchFamily="34" charset="0"/>
                <a:ea typeface="Segoe UI Historic" panose="020B0502040204020203" pitchFamily="34" charset="0"/>
                <a:cs typeface="Segoe UI Historic" panose="020B0502040204020203" pitchFamily="34" charset="0"/>
              </a:rPr>
              <a:t>Manage many patients simultaneously?</a:t>
            </a:r>
          </a:p>
        </p:txBody>
      </p:sp>
      <p:sp>
        <p:nvSpPr>
          <p:cNvPr id="7" name="Platshållare för bildnummer 6">
            <a:extLst>
              <a:ext uri="{FF2B5EF4-FFF2-40B4-BE49-F238E27FC236}">
                <a16:creationId xmlns:a16="http://schemas.microsoft.com/office/drawing/2014/main" id="{5AFD0D80-99BC-2345-BF5F-3D551D201DAF}"/>
              </a:ext>
            </a:extLst>
          </p:cNvPr>
          <p:cNvSpPr>
            <a:spLocks noGrp="1"/>
          </p:cNvSpPr>
          <p:nvPr>
            <p:ph type="sldNum" sz="quarter" idx="12"/>
          </p:nvPr>
        </p:nvSpPr>
        <p:spPr/>
        <p:txBody>
          <a:bodyPr/>
          <a:lstStyle/>
          <a:p>
            <a:fld id="{57EF6282-79C6-734A-9CD1-29359AB0D747}" type="slidenum">
              <a:rPr lang="sv-SE" smtClean="0"/>
              <a:t>15</a:t>
            </a:fld>
            <a:endParaRPr lang="sv-SE"/>
          </a:p>
        </p:txBody>
      </p:sp>
      <p:sp>
        <p:nvSpPr>
          <p:cNvPr id="8" name="Platshållare för sidfot 7">
            <a:extLst>
              <a:ext uri="{FF2B5EF4-FFF2-40B4-BE49-F238E27FC236}">
                <a16:creationId xmlns:a16="http://schemas.microsoft.com/office/drawing/2014/main" id="{BD78030A-301B-304D-9F84-2D6CCCBEF037}"/>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p>
        </p:txBody>
      </p:sp>
      <p:sp>
        <p:nvSpPr>
          <p:cNvPr id="19" name="Rektangel: rundade hörn 18">
            <a:extLst>
              <a:ext uri="{FF2B5EF4-FFF2-40B4-BE49-F238E27FC236}">
                <a16:creationId xmlns:a16="http://schemas.microsoft.com/office/drawing/2014/main" id="{D4D64B7E-18ED-42D3-94D3-11166C985970}"/>
              </a:ext>
            </a:extLst>
          </p:cNvPr>
          <p:cNvSpPr/>
          <p:nvPr/>
        </p:nvSpPr>
        <p:spPr>
          <a:xfrm>
            <a:off x="1060933" y="1966484"/>
            <a:ext cx="2336059" cy="73418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1A3359"/>
                </a:solidFill>
                <a:latin typeface="Segoe UI Historic" panose="020B0502040204020203" pitchFamily="34" charset="0"/>
                <a:ea typeface="Segoe UI Historic" panose="020B0502040204020203" pitchFamily="34" charset="0"/>
                <a:cs typeface="Segoe UI Historic" panose="020B0502040204020203" pitchFamily="34" charset="0"/>
              </a:rPr>
              <a:t>Bot answers questions</a:t>
            </a:r>
            <a:br>
              <a:rPr lang="en-US" sz="1600">
                <a:solidFill>
                  <a:srgbClr val="1A3359"/>
                </a:solidFill>
                <a:latin typeface="Segoe UI Historic" panose="020B0502040204020203" pitchFamily="34" charset="0"/>
                <a:ea typeface="Segoe UI Historic" panose="020B0502040204020203" pitchFamily="34" charset="0"/>
                <a:cs typeface="Segoe UI Historic" panose="020B0502040204020203" pitchFamily="34" charset="0"/>
              </a:rPr>
            </a:br>
            <a:r>
              <a:rPr lang="en-US" sz="1600">
                <a:solidFill>
                  <a:srgbClr val="1A3359"/>
                </a:solidFill>
                <a:latin typeface="Segoe UI Historic" panose="020B0502040204020203" pitchFamily="34" charset="0"/>
                <a:ea typeface="Segoe UI Historic" panose="020B0502040204020203" pitchFamily="34" charset="0"/>
                <a:cs typeface="Segoe UI Historic" panose="020B0502040204020203" pitchFamily="34" charset="0"/>
              </a:rPr>
              <a:t>from the patients</a:t>
            </a:r>
            <a:endParaRPr lang="sv-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1" name="Rektangel: rundade hörn 40">
            <a:extLst>
              <a:ext uri="{FF2B5EF4-FFF2-40B4-BE49-F238E27FC236}">
                <a16:creationId xmlns:a16="http://schemas.microsoft.com/office/drawing/2014/main" id="{55FA0C64-8056-402A-A46D-E1545C549415}"/>
              </a:ext>
            </a:extLst>
          </p:cNvPr>
          <p:cNvSpPr/>
          <p:nvPr/>
        </p:nvSpPr>
        <p:spPr>
          <a:xfrm>
            <a:off x="3597225" y="1966484"/>
            <a:ext cx="2336059" cy="73418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1A3359"/>
                </a:solidFill>
                <a:latin typeface="Segoe UI Historic" panose="020B0502040204020203" pitchFamily="34" charset="0"/>
                <a:ea typeface="Segoe UI Historic" panose="020B0502040204020203" pitchFamily="34" charset="0"/>
                <a:cs typeface="Segoe UI Historic" panose="020B0502040204020203" pitchFamily="34" charset="0"/>
              </a:rPr>
              <a:t>Less questions to the caregivers</a:t>
            </a:r>
            <a:endParaRPr lang="en-US" sz="160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6" name="Rektangel: rundade hörn 45">
            <a:extLst>
              <a:ext uri="{FF2B5EF4-FFF2-40B4-BE49-F238E27FC236}">
                <a16:creationId xmlns:a16="http://schemas.microsoft.com/office/drawing/2014/main" id="{C2A90F69-5FF3-42A3-B685-526E449C2C36}"/>
              </a:ext>
            </a:extLst>
          </p:cNvPr>
          <p:cNvSpPr/>
          <p:nvPr/>
        </p:nvSpPr>
        <p:spPr>
          <a:xfrm>
            <a:off x="1060933" y="3835330"/>
            <a:ext cx="2336059" cy="73418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1A3359"/>
                </a:solidFill>
                <a:latin typeface="Segoe UI Historic" panose="020B0502040204020203" pitchFamily="34" charset="0"/>
                <a:ea typeface="Segoe UI Historic" panose="020B0502040204020203" pitchFamily="34" charset="0"/>
                <a:cs typeface="Segoe UI Historic" panose="020B0502040204020203" pitchFamily="34" charset="0"/>
              </a:rPr>
              <a:t>Bot checks the patient’s symptoms</a:t>
            </a:r>
            <a:endParaRPr lang="sv-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7" name="Rektangel: rundade hörn 46">
            <a:extLst>
              <a:ext uri="{FF2B5EF4-FFF2-40B4-BE49-F238E27FC236}">
                <a16:creationId xmlns:a16="http://schemas.microsoft.com/office/drawing/2014/main" id="{EFC57D92-EF1D-4CA1-B61B-83321D2BA372}"/>
              </a:ext>
            </a:extLst>
          </p:cNvPr>
          <p:cNvSpPr/>
          <p:nvPr/>
        </p:nvSpPr>
        <p:spPr>
          <a:xfrm>
            <a:off x="3597224" y="3835331"/>
            <a:ext cx="2336059" cy="73418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1A3359"/>
                </a:solidFill>
                <a:latin typeface="Segoe UI Historic" panose="020B0502040204020203" pitchFamily="34" charset="0"/>
                <a:ea typeface="Segoe UI Historic" panose="020B0502040204020203" pitchFamily="34" charset="0"/>
                <a:cs typeface="Segoe UI Historic" panose="020B0502040204020203" pitchFamily="34" charset="0"/>
              </a:rPr>
              <a:t>Less calls to the caregivers</a:t>
            </a:r>
            <a:endParaRPr lang="sv-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2" name="Ellips 21">
            <a:extLst>
              <a:ext uri="{FF2B5EF4-FFF2-40B4-BE49-F238E27FC236}">
                <a16:creationId xmlns:a16="http://schemas.microsoft.com/office/drawing/2014/main" id="{C40C83A4-F3DB-4960-9504-B175B5501FE5}"/>
              </a:ext>
            </a:extLst>
          </p:cNvPr>
          <p:cNvSpPr/>
          <p:nvPr/>
        </p:nvSpPr>
        <p:spPr>
          <a:xfrm>
            <a:off x="6144641" y="2556061"/>
            <a:ext cx="1773004" cy="127927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6">
                    <a:lumMod val="50000"/>
                  </a:schemeClr>
                </a:solidFill>
                <a:latin typeface="Segoe UI Historic" panose="020B0502040204020203" pitchFamily="34" charset="0"/>
                <a:ea typeface="Segoe UI Historic" panose="020B0502040204020203" pitchFamily="34" charset="0"/>
                <a:cs typeface="Segoe UI Historic" panose="020B0502040204020203" pitchFamily="34" charset="0"/>
              </a:rPr>
              <a:t>Decreased workload</a:t>
            </a:r>
          </a:p>
        </p:txBody>
      </p:sp>
      <p:pic>
        <p:nvPicPr>
          <p:cNvPr id="24" name="Bild 23" descr="En robot med en upphöjd arm">
            <a:extLst>
              <a:ext uri="{FF2B5EF4-FFF2-40B4-BE49-F238E27FC236}">
                <a16:creationId xmlns:a16="http://schemas.microsoft.com/office/drawing/2014/main" id="{640EBB0F-9A2D-4F85-923C-84B459840C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2212" y="3755090"/>
            <a:ext cx="2292189" cy="2292189"/>
          </a:xfrm>
          <a:prstGeom prst="rect">
            <a:avLst/>
          </a:prstGeom>
        </p:spPr>
      </p:pic>
      <p:pic>
        <p:nvPicPr>
          <p:cNvPr id="25" name="Bild 24" descr="Tal kontur">
            <a:extLst>
              <a:ext uri="{FF2B5EF4-FFF2-40B4-BE49-F238E27FC236}">
                <a16:creationId xmlns:a16="http://schemas.microsoft.com/office/drawing/2014/main" id="{AD925333-2988-47C1-9A89-7060652E92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114361" y="2453646"/>
            <a:ext cx="3591186" cy="2326495"/>
          </a:xfrm>
          <a:prstGeom prst="rect">
            <a:avLst/>
          </a:prstGeom>
        </p:spPr>
      </p:pic>
      <p:sp>
        <p:nvSpPr>
          <p:cNvPr id="26" name="textruta 25">
            <a:extLst>
              <a:ext uri="{FF2B5EF4-FFF2-40B4-BE49-F238E27FC236}">
                <a16:creationId xmlns:a16="http://schemas.microsoft.com/office/drawing/2014/main" id="{407E8460-1F88-49AD-A13F-97AA2CEC23C8}"/>
              </a:ext>
            </a:extLst>
          </p:cNvPr>
          <p:cNvSpPr txBox="1"/>
          <p:nvPr/>
        </p:nvSpPr>
        <p:spPr>
          <a:xfrm>
            <a:off x="8753478" y="2921168"/>
            <a:ext cx="240887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1A3359"/>
                </a:solidFill>
                <a:latin typeface="Segoe UI Historic"/>
                <a:ea typeface="Segoe UI Historic"/>
                <a:cs typeface="Segoe UI Historic"/>
              </a:rPr>
              <a:t>The caregivers get more time over for other patients </a:t>
            </a:r>
            <a:r>
              <a:rPr lang="en-US" sz="1600">
                <a:solidFill>
                  <a:srgbClr val="1A3359"/>
                </a:solidFill>
                <a:latin typeface="Segoe UI Historic"/>
                <a:ea typeface="Segoe UI Historic"/>
                <a:cs typeface="Segoe UI Historic"/>
                <a:sym typeface="Wingdings" pitchFamily="2" charset="2"/>
              </a:rPr>
              <a:t> </a:t>
            </a:r>
            <a:r>
              <a:rPr lang="en-US" sz="1600" b="1">
                <a:solidFill>
                  <a:srgbClr val="1A3359"/>
                </a:solidFill>
                <a:latin typeface="Segoe UI Historic"/>
                <a:ea typeface="Segoe UI Historic"/>
                <a:cs typeface="Segoe UI Historic"/>
                <a:sym typeface="Wingdings" pitchFamily="2" charset="2"/>
              </a:rPr>
              <a:t>Manage more patients simultaneously!</a:t>
            </a:r>
            <a:endParaRPr lang="en-US" sz="1400" b="1">
              <a:solidFill>
                <a:srgbClr val="1A3359"/>
              </a:solidFill>
              <a:latin typeface="Segoe UI Historic"/>
              <a:ea typeface="Segoe UI Historic"/>
              <a:cs typeface="Segoe UI Historic"/>
            </a:endParaRPr>
          </a:p>
        </p:txBody>
      </p:sp>
      <p:sp>
        <p:nvSpPr>
          <p:cNvPr id="3" name="Rektangel 2">
            <a:extLst>
              <a:ext uri="{FF2B5EF4-FFF2-40B4-BE49-F238E27FC236}">
                <a16:creationId xmlns:a16="http://schemas.microsoft.com/office/drawing/2014/main" id="{84A0836A-5B70-314C-BAE2-C58D3D6389EA}"/>
              </a:ext>
            </a:extLst>
          </p:cNvPr>
          <p:cNvSpPr/>
          <p:nvPr/>
        </p:nvSpPr>
        <p:spPr>
          <a:xfrm>
            <a:off x="5974813" y="3244334"/>
            <a:ext cx="242374" cy="369332"/>
          </a:xfrm>
          <a:prstGeom prst="rect">
            <a:avLst/>
          </a:prstGeom>
        </p:spPr>
        <p:txBody>
          <a:bodyPr wrap="none">
            <a:spAutoFit/>
          </a:bodyPr>
          <a:lstStyle/>
          <a:p>
            <a:r>
              <a:rPr lang="sv-SE">
                <a:solidFill>
                  <a:srgbClr val="000000"/>
                </a:solidFill>
                <a:latin typeface="Times New Roman" panose="02020603050405020304" pitchFamily="18" charset="0"/>
              </a:rPr>
              <a:t> </a:t>
            </a:r>
            <a:endParaRPr lang="sv-SE"/>
          </a:p>
        </p:txBody>
      </p:sp>
      <p:cxnSp>
        <p:nvCxnSpPr>
          <p:cNvPr id="17" name="Rak pilkoppling 31">
            <a:extLst>
              <a:ext uri="{FF2B5EF4-FFF2-40B4-BE49-F238E27FC236}">
                <a16:creationId xmlns:a16="http://schemas.microsoft.com/office/drawing/2014/main" id="{42820F8C-ECB1-0D45-A804-42D979F822AA}"/>
              </a:ext>
            </a:extLst>
          </p:cNvPr>
          <p:cNvCxnSpPr>
            <a:cxnSpLocks/>
            <a:stCxn id="41" idx="3"/>
            <a:endCxn id="22" idx="1"/>
          </p:cNvCxnSpPr>
          <p:nvPr/>
        </p:nvCxnSpPr>
        <p:spPr>
          <a:xfrm>
            <a:off x="5933284" y="2333579"/>
            <a:ext cx="471007" cy="409827"/>
          </a:xfrm>
          <a:prstGeom prst="straightConnector1">
            <a:avLst/>
          </a:prstGeom>
          <a:ln>
            <a:solidFill>
              <a:srgbClr val="1A3359"/>
            </a:solidFill>
          </a:ln>
        </p:spPr>
        <p:style>
          <a:lnRef idx="3">
            <a:schemeClr val="dk1"/>
          </a:lnRef>
          <a:fillRef idx="0">
            <a:schemeClr val="dk1"/>
          </a:fillRef>
          <a:effectRef idx="2">
            <a:schemeClr val="dk1"/>
          </a:effectRef>
          <a:fontRef idx="minor">
            <a:schemeClr val="tx1"/>
          </a:fontRef>
        </p:style>
      </p:cxnSp>
      <p:cxnSp>
        <p:nvCxnSpPr>
          <p:cNvPr id="20" name="Rak pilkoppling 31">
            <a:extLst>
              <a:ext uri="{FF2B5EF4-FFF2-40B4-BE49-F238E27FC236}">
                <a16:creationId xmlns:a16="http://schemas.microsoft.com/office/drawing/2014/main" id="{DB29DA98-37E0-114F-AC05-0AE627348137}"/>
              </a:ext>
            </a:extLst>
          </p:cNvPr>
          <p:cNvCxnSpPr>
            <a:cxnSpLocks/>
            <a:stCxn id="47" idx="3"/>
          </p:cNvCxnSpPr>
          <p:nvPr/>
        </p:nvCxnSpPr>
        <p:spPr>
          <a:xfrm flipV="1">
            <a:off x="5933283" y="3647335"/>
            <a:ext cx="422652" cy="555091"/>
          </a:xfrm>
          <a:prstGeom prst="straightConnector1">
            <a:avLst/>
          </a:prstGeom>
          <a:ln>
            <a:solidFill>
              <a:srgbClr val="1A3359"/>
            </a:solidFill>
          </a:ln>
        </p:spPr>
        <p:style>
          <a:lnRef idx="3">
            <a:schemeClr val="dk1"/>
          </a:lnRef>
          <a:fillRef idx="0">
            <a:schemeClr val="dk1"/>
          </a:fillRef>
          <a:effectRef idx="2">
            <a:schemeClr val="dk1"/>
          </a:effectRef>
          <a:fontRef idx="minor">
            <a:schemeClr val="tx1"/>
          </a:fontRef>
        </p:style>
      </p:cxnSp>
      <p:sp>
        <p:nvSpPr>
          <p:cNvPr id="23" name="Pil: höger 15">
            <a:extLst>
              <a:ext uri="{FF2B5EF4-FFF2-40B4-BE49-F238E27FC236}">
                <a16:creationId xmlns:a16="http://schemas.microsoft.com/office/drawing/2014/main" id="{9126F2C3-4194-EC42-AA32-FC65D6B091D3}"/>
              </a:ext>
            </a:extLst>
          </p:cNvPr>
          <p:cNvSpPr/>
          <p:nvPr/>
        </p:nvSpPr>
        <p:spPr>
          <a:xfrm rot="2100000">
            <a:off x="7881625" y="3611151"/>
            <a:ext cx="556638" cy="287879"/>
          </a:xfrm>
          <a:prstGeom prst="rightArrow">
            <a:avLst/>
          </a:prstGeom>
          <a:solidFill>
            <a:srgbClr val="FFC000"/>
          </a:solid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7" name="Bild 26" descr="Callcenter med hel fyllning">
            <a:extLst>
              <a:ext uri="{FF2B5EF4-FFF2-40B4-BE49-F238E27FC236}">
                <a16:creationId xmlns:a16="http://schemas.microsoft.com/office/drawing/2014/main" id="{C3E046BD-F5E7-D745-8972-40E0160B14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23942" y="4089074"/>
            <a:ext cx="480445" cy="480445"/>
          </a:xfrm>
          <a:prstGeom prst="rect">
            <a:avLst/>
          </a:prstGeom>
        </p:spPr>
      </p:pic>
      <p:pic>
        <p:nvPicPr>
          <p:cNvPr id="28" name="Bild 27" descr="Frågor med hel fyllning">
            <a:extLst>
              <a:ext uri="{FF2B5EF4-FFF2-40B4-BE49-F238E27FC236}">
                <a16:creationId xmlns:a16="http://schemas.microsoft.com/office/drawing/2014/main" id="{AD8E47ED-0D5D-7E4E-A48E-73C4B23878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73772" y="1585990"/>
            <a:ext cx="523220" cy="523220"/>
          </a:xfrm>
          <a:prstGeom prst="rect">
            <a:avLst/>
          </a:prstGeom>
        </p:spPr>
      </p:pic>
      <p:pic>
        <p:nvPicPr>
          <p:cNvPr id="1028" name="Picture 4" descr="Free Population Cliparts, Download Free Clip Art, Free Clip Art on Clipart  Library">
            <a:extLst>
              <a:ext uri="{FF2B5EF4-FFF2-40B4-BE49-F238E27FC236}">
                <a16:creationId xmlns:a16="http://schemas.microsoft.com/office/drawing/2014/main" id="{9DDFA7D7-6AD6-7D43-AE78-50E64D10FD4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4928" y="4698851"/>
            <a:ext cx="1185974" cy="110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67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bildnummer 4">
            <a:extLst>
              <a:ext uri="{FF2B5EF4-FFF2-40B4-BE49-F238E27FC236}">
                <a16:creationId xmlns:a16="http://schemas.microsoft.com/office/drawing/2014/main" id="{F0D6F7B4-F00C-4524-931B-24CB0BE4D306}"/>
              </a:ext>
            </a:extLst>
          </p:cNvPr>
          <p:cNvSpPr>
            <a:spLocks noGrp="1"/>
          </p:cNvSpPr>
          <p:nvPr>
            <p:ph type="sldNum" sz="quarter" idx="12"/>
          </p:nvPr>
        </p:nvSpPr>
        <p:spPr/>
        <p:txBody>
          <a:bodyPr/>
          <a:lstStyle/>
          <a:p>
            <a:fld id="{57EF6282-79C6-734A-9CD1-29359AB0D747}" type="slidenum">
              <a:rPr lang="sv-SE" smtClean="0"/>
              <a:pPr/>
              <a:t>16</a:t>
            </a:fld>
            <a:endParaRPr lang="sv-SE"/>
          </a:p>
        </p:txBody>
      </p:sp>
      <p:pic>
        <p:nvPicPr>
          <p:cNvPr id="7" name="Bildobjekt 6" descr="En bild som visar ritning&#10;&#10;Automatiskt genererad beskrivning">
            <a:extLst>
              <a:ext uri="{FF2B5EF4-FFF2-40B4-BE49-F238E27FC236}">
                <a16:creationId xmlns:a16="http://schemas.microsoft.com/office/drawing/2014/main" id="{623687E3-1E99-4654-970E-6D50CCB7575C}"/>
              </a:ext>
            </a:extLst>
          </p:cNvPr>
          <p:cNvPicPr>
            <a:picLocks noChangeAspect="1"/>
          </p:cNvPicPr>
          <p:nvPr/>
        </p:nvPicPr>
        <p:blipFill>
          <a:blip r:embed="rId2"/>
          <a:stretch>
            <a:fillRect/>
          </a:stretch>
        </p:blipFill>
        <p:spPr>
          <a:xfrm>
            <a:off x="88900" y="6446837"/>
            <a:ext cx="857670" cy="365125"/>
          </a:xfrm>
          <a:prstGeom prst="rect">
            <a:avLst/>
          </a:prstGeom>
        </p:spPr>
      </p:pic>
      <p:pic>
        <p:nvPicPr>
          <p:cNvPr id="11" name="Bildobjekt 10" descr="En bild som visar ritning&#10;&#10;Automatiskt genererad beskrivning">
            <a:extLst>
              <a:ext uri="{FF2B5EF4-FFF2-40B4-BE49-F238E27FC236}">
                <a16:creationId xmlns:a16="http://schemas.microsoft.com/office/drawing/2014/main" id="{CF81BE1D-9398-45C3-BC4E-CAB85DC07167}"/>
              </a:ext>
            </a:extLst>
          </p:cNvPr>
          <p:cNvPicPr>
            <a:picLocks noChangeAspect="1"/>
          </p:cNvPicPr>
          <p:nvPr/>
        </p:nvPicPr>
        <p:blipFill>
          <a:blip r:embed="rId3"/>
          <a:stretch>
            <a:fillRect/>
          </a:stretch>
        </p:blipFill>
        <p:spPr>
          <a:xfrm>
            <a:off x="3397293" y="2956022"/>
            <a:ext cx="4356324" cy="1622508"/>
          </a:xfrm>
          <a:prstGeom prst="rect">
            <a:avLst/>
          </a:prstGeom>
        </p:spPr>
      </p:pic>
      <p:sp>
        <p:nvSpPr>
          <p:cNvPr id="12" name="Rektangel 11">
            <a:extLst>
              <a:ext uri="{FF2B5EF4-FFF2-40B4-BE49-F238E27FC236}">
                <a16:creationId xmlns:a16="http://schemas.microsoft.com/office/drawing/2014/main" id="{317980AD-4052-45E9-91DA-8E04A3C91469}"/>
              </a:ext>
            </a:extLst>
          </p:cNvPr>
          <p:cNvSpPr/>
          <p:nvPr/>
        </p:nvSpPr>
        <p:spPr>
          <a:xfrm>
            <a:off x="0" y="0"/>
            <a:ext cx="12192000" cy="6858000"/>
          </a:xfrm>
          <a:prstGeom prst="rect">
            <a:avLst/>
          </a:prstGeom>
          <a:solidFill>
            <a:srgbClr val="1A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0" name="Rak koppling 19">
            <a:extLst>
              <a:ext uri="{FF2B5EF4-FFF2-40B4-BE49-F238E27FC236}">
                <a16:creationId xmlns:a16="http://schemas.microsoft.com/office/drawing/2014/main" id="{2FD7FC13-2A5D-4FB7-A94F-E77440ECD6AB}"/>
              </a:ext>
            </a:extLst>
          </p:cNvPr>
          <p:cNvCxnSpPr/>
          <p:nvPr/>
        </p:nvCxnSpPr>
        <p:spPr>
          <a:xfrm flipV="1">
            <a:off x="3139463" y="2313940"/>
            <a:ext cx="0" cy="7715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Rak koppling 20">
            <a:extLst>
              <a:ext uri="{FF2B5EF4-FFF2-40B4-BE49-F238E27FC236}">
                <a16:creationId xmlns:a16="http://schemas.microsoft.com/office/drawing/2014/main" id="{7645FEE4-63E0-48EF-86BF-B123748B0ADA}"/>
              </a:ext>
            </a:extLst>
          </p:cNvPr>
          <p:cNvCxnSpPr>
            <a:cxnSpLocks/>
          </p:cNvCxnSpPr>
          <p:nvPr/>
        </p:nvCxnSpPr>
        <p:spPr>
          <a:xfrm flipH="1">
            <a:off x="3142636" y="2313940"/>
            <a:ext cx="589685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Rak koppling 24">
            <a:extLst>
              <a:ext uri="{FF2B5EF4-FFF2-40B4-BE49-F238E27FC236}">
                <a16:creationId xmlns:a16="http://schemas.microsoft.com/office/drawing/2014/main" id="{EB1562F1-8BF1-42FA-8F48-34A7F6916EC0}"/>
              </a:ext>
            </a:extLst>
          </p:cNvPr>
          <p:cNvCxnSpPr>
            <a:cxnSpLocks/>
          </p:cNvCxnSpPr>
          <p:nvPr/>
        </p:nvCxnSpPr>
        <p:spPr>
          <a:xfrm flipV="1">
            <a:off x="9034996" y="3429000"/>
            <a:ext cx="0" cy="82804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Rak koppling 25">
            <a:extLst>
              <a:ext uri="{FF2B5EF4-FFF2-40B4-BE49-F238E27FC236}">
                <a16:creationId xmlns:a16="http://schemas.microsoft.com/office/drawing/2014/main" id="{ED9A6771-C638-46CD-9183-A24676C5161E}"/>
              </a:ext>
            </a:extLst>
          </p:cNvPr>
          <p:cNvCxnSpPr>
            <a:cxnSpLocks/>
          </p:cNvCxnSpPr>
          <p:nvPr/>
        </p:nvCxnSpPr>
        <p:spPr>
          <a:xfrm flipH="1">
            <a:off x="3200669" y="4257040"/>
            <a:ext cx="583882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ubrik 6">
            <a:extLst>
              <a:ext uri="{FF2B5EF4-FFF2-40B4-BE49-F238E27FC236}">
                <a16:creationId xmlns:a16="http://schemas.microsoft.com/office/drawing/2014/main" id="{8C4A4CED-6875-4F3C-9805-10A57A89BA58}"/>
              </a:ext>
            </a:extLst>
          </p:cNvPr>
          <p:cNvSpPr txBox="1">
            <a:spLocks/>
          </p:cNvSpPr>
          <p:nvPr/>
        </p:nvSpPr>
        <p:spPr>
          <a:xfrm>
            <a:off x="3898286" y="2771770"/>
            <a:ext cx="4385555" cy="10274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a:solidFill>
                  <a:srgbClr val="363636"/>
                </a:solidFill>
                <a:latin typeface="Arial" panose="020B0604020202020204" pitchFamily="34" charset="0"/>
                <a:ea typeface="+mj-ea"/>
                <a:cs typeface="Arial" panose="020B0604020202020204" pitchFamily="34" charset="0"/>
              </a:defRPr>
            </a:lvl1pPr>
          </a:lstStyle>
          <a:p>
            <a:pPr algn="ctr"/>
            <a:r>
              <a:rPr lang="sv-SE" sz="4000">
                <a:solidFill>
                  <a:schemeClr val="bg1"/>
                </a:solidFill>
                <a:latin typeface="Segoe UI Historic"/>
                <a:ea typeface="Segoe UI Historic"/>
                <a:cs typeface="Segoe UI Historic"/>
              </a:rPr>
              <a:t>Demo</a:t>
            </a:r>
            <a:endParaRPr lang="sv-SE" sz="400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4062157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 11" descr="En böjd brushstroke">
            <a:extLst>
              <a:ext uri="{FF2B5EF4-FFF2-40B4-BE49-F238E27FC236}">
                <a16:creationId xmlns:a16="http://schemas.microsoft.com/office/drawing/2014/main" id="{EE0FA664-269D-40F2-AF95-2BAD5E13F5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271140" y="421571"/>
            <a:ext cx="6213785" cy="6201874"/>
          </a:xfrm>
          <a:prstGeom prst="rect">
            <a:avLst/>
          </a:prstGeom>
        </p:spPr>
      </p:pic>
      <p:pic>
        <p:nvPicPr>
          <p:cNvPr id="11" name="Bild 10" descr="En robot med en upphöjd arm">
            <a:extLst>
              <a:ext uri="{FF2B5EF4-FFF2-40B4-BE49-F238E27FC236}">
                <a16:creationId xmlns:a16="http://schemas.microsoft.com/office/drawing/2014/main" id="{A8A89CAE-5328-42B2-AB47-071BC2E77B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4826" y="2422862"/>
            <a:ext cx="4197137" cy="4197137"/>
          </a:xfrm>
          <a:prstGeom prst="rect">
            <a:avLst/>
          </a:prstGeom>
        </p:spPr>
      </p:pic>
      <p:sp>
        <p:nvSpPr>
          <p:cNvPr id="2" name="Rubrik 1">
            <a:extLst>
              <a:ext uri="{FF2B5EF4-FFF2-40B4-BE49-F238E27FC236}">
                <a16:creationId xmlns:a16="http://schemas.microsoft.com/office/drawing/2014/main" id="{7C743E71-B8D7-4C4A-A01C-61DE96760A72}"/>
              </a:ext>
            </a:extLst>
          </p:cNvPr>
          <p:cNvSpPr>
            <a:spLocks noGrp="1"/>
          </p:cNvSpPr>
          <p:nvPr>
            <p:ph type="title"/>
          </p:nvPr>
        </p:nvSpPr>
        <p:spPr/>
        <p:txBody>
          <a:bodyPr/>
          <a:lstStyle/>
          <a:p>
            <a:r>
              <a:rPr lang="en-US">
                <a:latin typeface="Segoe UI Historic"/>
                <a:ea typeface="Segoe UI Historic"/>
                <a:cs typeface="Arial"/>
              </a:rPr>
              <a:t>Future Development</a:t>
            </a:r>
          </a:p>
        </p:txBody>
      </p:sp>
      <p:sp>
        <p:nvSpPr>
          <p:cNvPr id="5" name="Platshållare för bildnummer 4">
            <a:extLst>
              <a:ext uri="{FF2B5EF4-FFF2-40B4-BE49-F238E27FC236}">
                <a16:creationId xmlns:a16="http://schemas.microsoft.com/office/drawing/2014/main" id="{E136919E-677E-B048-9036-89FFE8A4CD33}"/>
              </a:ext>
            </a:extLst>
          </p:cNvPr>
          <p:cNvSpPr>
            <a:spLocks noGrp="1"/>
          </p:cNvSpPr>
          <p:nvPr>
            <p:ph type="sldNum" sz="quarter" idx="12"/>
          </p:nvPr>
        </p:nvSpPr>
        <p:spPr/>
        <p:txBody>
          <a:bodyPr/>
          <a:lstStyle/>
          <a:p>
            <a:fld id="{57EF6282-79C6-734A-9CD1-29359AB0D747}" type="slidenum">
              <a:rPr lang="sv-SE" smtClean="0"/>
              <a:pPr/>
              <a:t>17</a:t>
            </a:fld>
            <a:endParaRPr lang="sv-SE"/>
          </a:p>
        </p:txBody>
      </p:sp>
      <p:sp>
        <p:nvSpPr>
          <p:cNvPr id="6" name="Platshållare för sidfot 7">
            <a:extLst>
              <a:ext uri="{FF2B5EF4-FFF2-40B4-BE49-F238E27FC236}">
                <a16:creationId xmlns:a16="http://schemas.microsoft.com/office/drawing/2014/main" id="{7E960157-2DF2-8341-9390-927A3BE3AEBA}"/>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endParaRPr lang="sv-SE"/>
          </a:p>
        </p:txBody>
      </p:sp>
      <p:graphicFrame>
        <p:nvGraphicFramePr>
          <p:cNvPr id="9" name="Diagram 8">
            <a:extLst>
              <a:ext uri="{FF2B5EF4-FFF2-40B4-BE49-F238E27FC236}">
                <a16:creationId xmlns:a16="http://schemas.microsoft.com/office/drawing/2014/main" id="{17BED435-8519-4AFE-8A22-53509A18A00E}"/>
              </a:ext>
            </a:extLst>
          </p:cNvPr>
          <p:cNvGraphicFramePr/>
          <p:nvPr>
            <p:extLst>
              <p:ext uri="{D42A27DB-BD31-4B8C-83A1-F6EECF244321}">
                <p14:modId xmlns:p14="http://schemas.microsoft.com/office/powerpoint/2010/main" val="2047584020"/>
              </p:ext>
            </p:extLst>
          </p:nvPr>
        </p:nvGraphicFramePr>
        <p:xfrm>
          <a:off x="838201" y="1690688"/>
          <a:ext cx="6111240" cy="40125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6" name="Bild 15" descr="Forskning med hel fyllning">
            <a:extLst>
              <a:ext uri="{FF2B5EF4-FFF2-40B4-BE49-F238E27FC236}">
                <a16:creationId xmlns:a16="http://schemas.microsoft.com/office/drawing/2014/main" id="{ADF98426-28B2-4DA5-9920-24345E56A0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13198" y="4707190"/>
            <a:ext cx="708004" cy="724690"/>
          </a:xfrm>
          <a:prstGeom prst="rect">
            <a:avLst/>
          </a:prstGeom>
        </p:spPr>
      </p:pic>
      <p:pic>
        <p:nvPicPr>
          <p:cNvPr id="51" name="Bild 50">
            <a:extLst>
              <a:ext uri="{FF2B5EF4-FFF2-40B4-BE49-F238E27FC236}">
                <a16:creationId xmlns:a16="http://schemas.microsoft.com/office/drawing/2014/main" id="{AAD4B930-4498-4F78-B594-DF6FB36888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29313" y="2927253"/>
            <a:ext cx="609248" cy="603686"/>
          </a:xfrm>
          <a:prstGeom prst="rect">
            <a:avLst/>
          </a:prstGeom>
        </p:spPr>
      </p:pic>
      <p:pic>
        <p:nvPicPr>
          <p:cNvPr id="57" name="Bild 56">
            <a:extLst>
              <a:ext uri="{FF2B5EF4-FFF2-40B4-BE49-F238E27FC236}">
                <a16:creationId xmlns:a16="http://schemas.microsoft.com/office/drawing/2014/main" id="{DC252B2A-972D-4725-B76F-ECF98DFDD3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31099" y="3730469"/>
            <a:ext cx="804167" cy="804167"/>
          </a:xfrm>
          <a:prstGeom prst="rect">
            <a:avLst/>
          </a:prstGeom>
        </p:spPr>
      </p:pic>
      <p:sp>
        <p:nvSpPr>
          <p:cNvPr id="81" name="Rektangel 80">
            <a:extLst>
              <a:ext uri="{FF2B5EF4-FFF2-40B4-BE49-F238E27FC236}">
                <a16:creationId xmlns:a16="http://schemas.microsoft.com/office/drawing/2014/main" id="{563DB5A1-AB36-4D5A-BC43-D761DD5360DF}"/>
              </a:ext>
            </a:extLst>
          </p:cNvPr>
          <p:cNvSpPr/>
          <p:nvPr/>
        </p:nvSpPr>
        <p:spPr>
          <a:xfrm>
            <a:off x="186690" y="6446838"/>
            <a:ext cx="2125980" cy="365125"/>
          </a:xfrm>
          <a:prstGeom prst="rect">
            <a:avLst/>
          </a:prstGeom>
          <a:solidFill>
            <a:srgbClr val="1A3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02" name="Bild 302" descr="Hjärna med hel fyllning">
            <a:extLst>
              <a:ext uri="{FF2B5EF4-FFF2-40B4-BE49-F238E27FC236}">
                <a16:creationId xmlns:a16="http://schemas.microsoft.com/office/drawing/2014/main" id="{8649E1F9-990F-4E5D-81B2-F508376CE9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39384" y="1959508"/>
            <a:ext cx="675232" cy="669670"/>
          </a:xfrm>
          <a:prstGeom prst="rect">
            <a:avLst/>
          </a:prstGeom>
        </p:spPr>
      </p:pic>
    </p:spTree>
    <p:extLst>
      <p:ext uri="{BB962C8B-B14F-4D97-AF65-F5344CB8AC3E}">
        <p14:creationId xmlns:p14="http://schemas.microsoft.com/office/powerpoint/2010/main" val="3515734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 11" descr="En robot med en upphöjd arm">
            <a:extLst>
              <a:ext uri="{FF2B5EF4-FFF2-40B4-BE49-F238E27FC236}">
                <a16:creationId xmlns:a16="http://schemas.microsoft.com/office/drawing/2014/main" id="{E4CA0CA3-3FD5-4FD9-B9CA-FB7C61995A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5628" y="-271496"/>
            <a:ext cx="6858000" cy="6858000"/>
          </a:xfrm>
          <a:prstGeom prst="rect">
            <a:avLst/>
          </a:prstGeom>
        </p:spPr>
      </p:pic>
      <p:sp>
        <p:nvSpPr>
          <p:cNvPr id="4" name="Platshållare för bildnummer 3">
            <a:extLst>
              <a:ext uri="{FF2B5EF4-FFF2-40B4-BE49-F238E27FC236}">
                <a16:creationId xmlns:a16="http://schemas.microsoft.com/office/drawing/2014/main" id="{59D9E4D4-E787-4A1B-8A40-6CAAF44B2DB1}"/>
              </a:ext>
            </a:extLst>
          </p:cNvPr>
          <p:cNvSpPr>
            <a:spLocks noGrp="1"/>
          </p:cNvSpPr>
          <p:nvPr>
            <p:ph type="sldNum" sz="quarter" idx="12"/>
          </p:nvPr>
        </p:nvSpPr>
        <p:spPr/>
        <p:txBody>
          <a:bodyPr/>
          <a:lstStyle/>
          <a:p>
            <a:fld id="{57EF6282-79C6-734A-9CD1-29359AB0D747}" type="slidenum">
              <a:rPr lang="sv-SE" smtClean="0"/>
              <a:pPr/>
              <a:t>18</a:t>
            </a:fld>
            <a:endParaRPr lang="sv-SE"/>
          </a:p>
        </p:txBody>
      </p:sp>
      <p:sp>
        <p:nvSpPr>
          <p:cNvPr id="6" name="Flödesschema: Koppling 5">
            <a:extLst>
              <a:ext uri="{FF2B5EF4-FFF2-40B4-BE49-F238E27FC236}">
                <a16:creationId xmlns:a16="http://schemas.microsoft.com/office/drawing/2014/main" id="{40D710CA-F097-4E3D-80D0-168F5FF1087D}"/>
              </a:ext>
            </a:extLst>
          </p:cNvPr>
          <p:cNvSpPr/>
          <p:nvPr/>
        </p:nvSpPr>
        <p:spPr>
          <a:xfrm>
            <a:off x="2989159" y="306346"/>
            <a:ext cx="5910719" cy="5911200"/>
          </a:xfrm>
          <a:prstGeom prst="flowChartConnector">
            <a:avLst/>
          </a:prstGeom>
          <a:solidFill>
            <a:srgbClr val="1A335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E"/>
          </a:p>
        </p:txBody>
      </p:sp>
      <p:sp>
        <p:nvSpPr>
          <p:cNvPr id="7" name="Flödesschema: Koppling 6">
            <a:extLst>
              <a:ext uri="{FF2B5EF4-FFF2-40B4-BE49-F238E27FC236}">
                <a16:creationId xmlns:a16="http://schemas.microsoft.com/office/drawing/2014/main" id="{D64BE1DB-C345-4E2F-89BF-DB4D975C120D}"/>
              </a:ext>
            </a:extLst>
          </p:cNvPr>
          <p:cNvSpPr/>
          <p:nvPr/>
        </p:nvSpPr>
        <p:spPr>
          <a:xfrm>
            <a:off x="8035878" y="1230922"/>
            <a:ext cx="720000" cy="72000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accent2"/>
              </a:solidFill>
            </a:endParaRPr>
          </a:p>
        </p:txBody>
      </p:sp>
      <p:pic>
        <p:nvPicPr>
          <p:cNvPr id="9" name="Bild 8" descr="En böjd brushstroke">
            <a:extLst>
              <a:ext uri="{FF2B5EF4-FFF2-40B4-BE49-F238E27FC236}">
                <a16:creationId xmlns:a16="http://schemas.microsoft.com/office/drawing/2014/main" id="{B962148F-A8C1-4D3C-B0F9-DA3EC54F7C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327696">
            <a:off x="1396891" y="2537351"/>
            <a:ext cx="4572000" cy="4572000"/>
          </a:xfrm>
          <a:prstGeom prst="rect">
            <a:avLst/>
          </a:prstGeom>
        </p:spPr>
      </p:pic>
      <p:sp>
        <p:nvSpPr>
          <p:cNvPr id="10" name="textruta 9">
            <a:extLst>
              <a:ext uri="{FF2B5EF4-FFF2-40B4-BE49-F238E27FC236}">
                <a16:creationId xmlns:a16="http://schemas.microsoft.com/office/drawing/2014/main" id="{85E957E6-B62F-4CC4-841F-622922B259E3}"/>
              </a:ext>
            </a:extLst>
          </p:cNvPr>
          <p:cNvSpPr txBox="1"/>
          <p:nvPr/>
        </p:nvSpPr>
        <p:spPr>
          <a:xfrm>
            <a:off x="4376623" y="1876425"/>
            <a:ext cx="5531543" cy="1323439"/>
          </a:xfrm>
          <a:prstGeom prst="rect">
            <a:avLst/>
          </a:prstGeom>
          <a:noFill/>
        </p:spPr>
        <p:txBody>
          <a:bodyPr wrap="square" lIns="91440" tIns="45720" rIns="91440" bIns="45720" rtlCol="0" anchor="t">
            <a:spAutoFit/>
          </a:bodyPr>
          <a:lstStyle/>
          <a:p>
            <a:r>
              <a:rPr lang="en-GB" sz="8000" err="1">
                <a:solidFill>
                  <a:schemeClr val="bg1"/>
                </a:solidFill>
                <a:latin typeface="Tw Cen MT"/>
              </a:rPr>
              <a:t>RostBot</a:t>
            </a:r>
            <a:endParaRPr lang="en-SE" sz="8000" err="1">
              <a:solidFill>
                <a:schemeClr val="bg1"/>
              </a:solidFill>
              <a:latin typeface="Tw Cen MT" panose="020B0602020104020603" pitchFamily="34" charset="0"/>
            </a:endParaRPr>
          </a:p>
        </p:txBody>
      </p:sp>
      <p:sp>
        <p:nvSpPr>
          <p:cNvPr id="13" name="Platshållare för text 2">
            <a:extLst>
              <a:ext uri="{FF2B5EF4-FFF2-40B4-BE49-F238E27FC236}">
                <a16:creationId xmlns:a16="http://schemas.microsoft.com/office/drawing/2014/main" id="{80B8CCBA-9170-4449-B259-2171FC84467E}"/>
              </a:ext>
            </a:extLst>
          </p:cNvPr>
          <p:cNvSpPr txBox="1">
            <a:spLocks/>
          </p:cNvSpPr>
          <p:nvPr/>
        </p:nvSpPr>
        <p:spPr>
          <a:xfrm>
            <a:off x="3782000" y="3287159"/>
            <a:ext cx="5559552" cy="1536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240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Region Östergötlands Chat Bot</a:t>
            </a:r>
          </a:p>
          <a:p>
            <a:endParaRPr lang="sv-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1" name="Platshållare för sidfot 7">
            <a:extLst>
              <a:ext uri="{FF2B5EF4-FFF2-40B4-BE49-F238E27FC236}">
                <a16:creationId xmlns:a16="http://schemas.microsoft.com/office/drawing/2014/main" id="{5C743675-E796-41E0-A051-43CDD084136A}"/>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endParaRPr lang="sv-SE"/>
          </a:p>
        </p:txBody>
      </p:sp>
    </p:spTree>
    <p:extLst>
      <p:ext uri="{BB962C8B-B14F-4D97-AF65-F5344CB8AC3E}">
        <p14:creationId xmlns:p14="http://schemas.microsoft.com/office/powerpoint/2010/main" val="3938729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bildnummer 4">
            <a:extLst>
              <a:ext uri="{FF2B5EF4-FFF2-40B4-BE49-F238E27FC236}">
                <a16:creationId xmlns:a16="http://schemas.microsoft.com/office/drawing/2014/main" id="{F0D6F7B4-F00C-4524-931B-24CB0BE4D306}"/>
              </a:ext>
            </a:extLst>
          </p:cNvPr>
          <p:cNvSpPr>
            <a:spLocks noGrp="1"/>
          </p:cNvSpPr>
          <p:nvPr>
            <p:ph type="sldNum" sz="quarter" idx="12"/>
          </p:nvPr>
        </p:nvSpPr>
        <p:spPr/>
        <p:txBody>
          <a:bodyPr/>
          <a:lstStyle/>
          <a:p>
            <a:fld id="{57EF6282-79C6-734A-9CD1-29359AB0D747}" type="slidenum">
              <a:rPr lang="sv-SE" smtClean="0"/>
              <a:pPr/>
              <a:t>19</a:t>
            </a:fld>
            <a:endParaRPr lang="sv-SE"/>
          </a:p>
        </p:txBody>
      </p:sp>
      <p:pic>
        <p:nvPicPr>
          <p:cNvPr id="7" name="Bildobjekt 6" descr="En bild som visar ritning&#10;&#10;Automatiskt genererad beskrivning">
            <a:extLst>
              <a:ext uri="{FF2B5EF4-FFF2-40B4-BE49-F238E27FC236}">
                <a16:creationId xmlns:a16="http://schemas.microsoft.com/office/drawing/2014/main" id="{623687E3-1E99-4654-970E-6D50CCB7575C}"/>
              </a:ext>
            </a:extLst>
          </p:cNvPr>
          <p:cNvPicPr>
            <a:picLocks noChangeAspect="1"/>
          </p:cNvPicPr>
          <p:nvPr/>
        </p:nvPicPr>
        <p:blipFill>
          <a:blip r:embed="rId3"/>
          <a:stretch>
            <a:fillRect/>
          </a:stretch>
        </p:blipFill>
        <p:spPr>
          <a:xfrm>
            <a:off x="88900" y="6446837"/>
            <a:ext cx="857670" cy="365125"/>
          </a:xfrm>
          <a:prstGeom prst="rect">
            <a:avLst/>
          </a:prstGeom>
        </p:spPr>
      </p:pic>
      <p:pic>
        <p:nvPicPr>
          <p:cNvPr id="11" name="Bildobjekt 10" descr="En bild som visar ritning&#10;&#10;Automatiskt genererad beskrivning">
            <a:extLst>
              <a:ext uri="{FF2B5EF4-FFF2-40B4-BE49-F238E27FC236}">
                <a16:creationId xmlns:a16="http://schemas.microsoft.com/office/drawing/2014/main" id="{CF81BE1D-9398-45C3-BC4E-CAB85DC07167}"/>
              </a:ext>
            </a:extLst>
          </p:cNvPr>
          <p:cNvPicPr>
            <a:picLocks noChangeAspect="1"/>
          </p:cNvPicPr>
          <p:nvPr/>
        </p:nvPicPr>
        <p:blipFill>
          <a:blip r:embed="rId4"/>
          <a:stretch>
            <a:fillRect/>
          </a:stretch>
        </p:blipFill>
        <p:spPr>
          <a:xfrm>
            <a:off x="3397293" y="2956022"/>
            <a:ext cx="4356324" cy="1622508"/>
          </a:xfrm>
          <a:prstGeom prst="rect">
            <a:avLst/>
          </a:prstGeom>
        </p:spPr>
      </p:pic>
      <p:sp>
        <p:nvSpPr>
          <p:cNvPr id="12" name="Rektangel 11">
            <a:extLst>
              <a:ext uri="{FF2B5EF4-FFF2-40B4-BE49-F238E27FC236}">
                <a16:creationId xmlns:a16="http://schemas.microsoft.com/office/drawing/2014/main" id="{317980AD-4052-45E9-91DA-8E04A3C91469}"/>
              </a:ext>
            </a:extLst>
          </p:cNvPr>
          <p:cNvSpPr/>
          <p:nvPr/>
        </p:nvSpPr>
        <p:spPr>
          <a:xfrm>
            <a:off x="0" y="0"/>
            <a:ext cx="12192000" cy="6858000"/>
          </a:xfrm>
          <a:prstGeom prst="rect">
            <a:avLst/>
          </a:prstGeom>
          <a:solidFill>
            <a:srgbClr val="1A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0" name="Rak koppling 19">
            <a:extLst>
              <a:ext uri="{FF2B5EF4-FFF2-40B4-BE49-F238E27FC236}">
                <a16:creationId xmlns:a16="http://schemas.microsoft.com/office/drawing/2014/main" id="{2FD7FC13-2A5D-4FB7-A94F-E77440ECD6AB}"/>
              </a:ext>
            </a:extLst>
          </p:cNvPr>
          <p:cNvCxnSpPr/>
          <p:nvPr/>
        </p:nvCxnSpPr>
        <p:spPr>
          <a:xfrm flipV="1">
            <a:off x="3139463" y="2313940"/>
            <a:ext cx="0" cy="7715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Rak koppling 20">
            <a:extLst>
              <a:ext uri="{FF2B5EF4-FFF2-40B4-BE49-F238E27FC236}">
                <a16:creationId xmlns:a16="http://schemas.microsoft.com/office/drawing/2014/main" id="{7645FEE4-63E0-48EF-86BF-B123748B0ADA}"/>
              </a:ext>
            </a:extLst>
          </p:cNvPr>
          <p:cNvCxnSpPr>
            <a:cxnSpLocks/>
          </p:cNvCxnSpPr>
          <p:nvPr/>
        </p:nvCxnSpPr>
        <p:spPr>
          <a:xfrm flipH="1">
            <a:off x="3142636" y="2313940"/>
            <a:ext cx="589685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Rak koppling 24">
            <a:extLst>
              <a:ext uri="{FF2B5EF4-FFF2-40B4-BE49-F238E27FC236}">
                <a16:creationId xmlns:a16="http://schemas.microsoft.com/office/drawing/2014/main" id="{EB1562F1-8BF1-42FA-8F48-34A7F6916EC0}"/>
              </a:ext>
            </a:extLst>
          </p:cNvPr>
          <p:cNvCxnSpPr>
            <a:cxnSpLocks/>
          </p:cNvCxnSpPr>
          <p:nvPr/>
        </p:nvCxnSpPr>
        <p:spPr>
          <a:xfrm flipV="1">
            <a:off x="9034996" y="3429000"/>
            <a:ext cx="0" cy="82804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Rak koppling 25">
            <a:extLst>
              <a:ext uri="{FF2B5EF4-FFF2-40B4-BE49-F238E27FC236}">
                <a16:creationId xmlns:a16="http://schemas.microsoft.com/office/drawing/2014/main" id="{ED9A6771-C638-46CD-9183-A24676C5161E}"/>
              </a:ext>
            </a:extLst>
          </p:cNvPr>
          <p:cNvCxnSpPr>
            <a:cxnSpLocks/>
          </p:cNvCxnSpPr>
          <p:nvPr/>
        </p:nvCxnSpPr>
        <p:spPr>
          <a:xfrm flipH="1">
            <a:off x="3200669" y="4257040"/>
            <a:ext cx="583882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ubrik 6">
            <a:extLst>
              <a:ext uri="{FF2B5EF4-FFF2-40B4-BE49-F238E27FC236}">
                <a16:creationId xmlns:a16="http://schemas.microsoft.com/office/drawing/2014/main" id="{8C4A4CED-6875-4F3C-9805-10A57A89BA58}"/>
              </a:ext>
            </a:extLst>
          </p:cNvPr>
          <p:cNvSpPr txBox="1">
            <a:spLocks/>
          </p:cNvSpPr>
          <p:nvPr/>
        </p:nvSpPr>
        <p:spPr>
          <a:xfrm>
            <a:off x="3898286" y="2771770"/>
            <a:ext cx="4385555" cy="10274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a:solidFill>
                  <a:srgbClr val="363636"/>
                </a:solidFill>
                <a:latin typeface="Arial" panose="020B0604020202020204" pitchFamily="34" charset="0"/>
                <a:ea typeface="+mj-ea"/>
                <a:cs typeface="Arial" panose="020B0604020202020204" pitchFamily="34" charset="0"/>
              </a:defRPr>
            </a:lvl1pPr>
          </a:lstStyle>
          <a:p>
            <a:pPr algn="ctr"/>
            <a:r>
              <a:rPr lang="sv-SE" sz="4000" err="1">
                <a:solidFill>
                  <a:schemeClr val="bg1"/>
                </a:solidFill>
                <a:latin typeface="Segoe UI Historic"/>
                <a:ea typeface="Segoe UI Historic"/>
                <a:cs typeface="Segoe UI Historic"/>
              </a:rPr>
              <a:t>Thank</a:t>
            </a:r>
            <a:r>
              <a:rPr lang="sv-SE" sz="4000">
                <a:solidFill>
                  <a:schemeClr val="bg1"/>
                </a:solidFill>
                <a:latin typeface="Segoe UI Historic"/>
                <a:ea typeface="Segoe UI Historic"/>
                <a:cs typeface="Segoe UI Historic"/>
              </a:rPr>
              <a:t> </a:t>
            </a:r>
            <a:r>
              <a:rPr lang="sv-SE" sz="4000" err="1">
                <a:solidFill>
                  <a:schemeClr val="bg1"/>
                </a:solidFill>
                <a:latin typeface="Segoe UI Historic"/>
                <a:ea typeface="Segoe UI Historic"/>
                <a:cs typeface="Segoe UI Historic"/>
              </a:rPr>
              <a:t>you</a:t>
            </a:r>
            <a:r>
              <a:rPr lang="sv-SE" sz="4000">
                <a:solidFill>
                  <a:schemeClr val="bg1"/>
                </a:solidFill>
                <a:latin typeface="Segoe UI Historic"/>
                <a:ea typeface="Segoe UI Historic"/>
                <a:cs typeface="Segoe UI Historic"/>
              </a:rPr>
              <a:t>!</a:t>
            </a:r>
            <a:endParaRPr lang="sv-SE" sz="400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695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Rak koppling 66">
            <a:extLst>
              <a:ext uri="{FF2B5EF4-FFF2-40B4-BE49-F238E27FC236}">
                <a16:creationId xmlns:a16="http://schemas.microsoft.com/office/drawing/2014/main" id="{097D31EC-36A0-473F-A6E1-F3EBAB1A2E7F}"/>
              </a:ext>
            </a:extLst>
          </p:cNvPr>
          <p:cNvCxnSpPr>
            <a:cxnSpLocks/>
          </p:cNvCxnSpPr>
          <p:nvPr/>
        </p:nvCxnSpPr>
        <p:spPr>
          <a:xfrm flipV="1">
            <a:off x="1059697" y="1595811"/>
            <a:ext cx="5101406" cy="3197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3" name="Grupp 62">
            <a:extLst>
              <a:ext uri="{FF2B5EF4-FFF2-40B4-BE49-F238E27FC236}">
                <a16:creationId xmlns:a16="http://schemas.microsoft.com/office/drawing/2014/main" id="{C25E6306-EF2F-4D17-8A83-EFCF9BCA930F}"/>
              </a:ext>
            </a:extLst>
          </p:cNvPr>
          <p:cNvGrpSpPr/>
          <p:nvPr/>
        </p:nvGrpSpPr>
        <p:grpSpPr>
          <a:xfrm>
            <a:off x="1061868" y="1831573"/>
            <a:ext cx="5166324" cy="466843"/>
            <a:chOff x="1061868" y="2183906"/>
            <a:chExt cx="5166324" cy="466843"/>
          </a:xfrm>
        </p:grpSpPr>
        <p:sp>
          <p:nvSpPr>
            <p:cNvPr id="20" name="Rektangel 19">
              <a:extLst>
                <a:ext uri="{FF2B5EF4-FFF2-40B4-BE49-F238E27FC236}">
                  <a16:creationId xmlns:a16="http://schemas.microsoft.com/office/drawing/2014/main" id="{5CBF4210-224D-4C94-8ACF-5153A8A0562E}"/>
                </a:ext>
              </a:extLst>
            </p:cNvPr>
            <p:cNvSpPr/>
            <p:nvPr/>
          </p:nvSpPr>
          <p:spPr>
            <a:xfrm>
              <a:off x="1321910" y="2192860"/>
              <a:ext cx="4906282" cy="457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Ellips 11">
              <a:extLst>
                <a:ext uri="{FF2B5EF4-FFF2-40B4-BE49-F238E27FC236}">
                  <a16:creationId xmlns:a16="http://schemas.microsoft.com/office/drawing/2014/main" id="{DDC7C171-C1CE-49A0-BFFE-9E03ADC52B48}"/>
                </a:ext>
              </a:extLst>
            </p:cNvPr>
            <p:cNvSpPr/>
            <p:nvPr/>
          </p:nvSpPr>
          <p:spPr>
            <a:xfrm>
              <a:off x="1061868" y="2183906"/>
              <a:ext cx="520084" cy="466843"/>
            </a:xfrm>
            <a:prstGeom prst="ellipse">
              <a:avLst/>
            </a:prstGeom>
            <a:solidFill>
              <a:srgbClr val="19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textruta 12">
              <a:extLst>
                <a:ext uri="{FF2B5EF4-FFF2-40B4-BE49-F238E27FC236}">
                  <a16:creationId xmlns:a16="http://schemas.microsoft.com/office/drawing/2014/main" id="{0B4B6E08-586D-4B0B-9DDA-EDC128AF2B07}"/>
                </a:ext>
              </a:extLst>
            </p:cNvPr>
            <p:cNvSpPr txBox="1"/>
            <p:nvPr/>
          </p:nvSpPr>
          <p:spPr>
            <a:xfrm>
              <a:off x="1167060" y="2232661"/>
              <a:ext cx="309700" cy="369332"/>
            </a:xfrm>
            <a:prstGeom prst="rect">
              <a:avLst/>
            </a:prstGeom>
            <a:noFill/>
          </p:spPr>
          <p:txBody>
            <a:bodyPr wrap="none" rtlCol="0">
              <a:spAutoFit/>
            </a:bodyPr>
            <a:lstStyle/>
            <a:p>
              <a:r>
                <a:rPr lang="en-AU">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1</a:t>
              </a:r>
              <a:endParaRPr lang="sv-SE">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2" name="textruta 21">
              <a:extLst>
                <a:ext uri="{FF2B5EF4-FFF2-40B4-BE49-F238E27FC236}">
                  <a16:creationId xmlns:a16="http://schemas.microsoft.com/office/drawing/2014/main" id="{8F0DB62E-4BBA-42F1-B395-DFCCC71C7C04}"/>
                </a:ext>
              </a:extLst>
            </p:cNvPr>
            <p:cNvSpPr txBox="1"/>
            <p:nvPr/>
          </p:nvSpPr>
          <p:spPr>
            <a:xfrm>
              <a:off x="1841994" y="2232661"/>
              <a:ext cx="2658985" cy="369332"/>
            </a:xfrm>
            <a:prstGeom prst="rect">
              <a:avLst/>
            </a:prstGeom>
            <a:noFill/>
          </p:spPr>
          <p:txBody>
            <a:bodyPr wrap="square">
              <a:spAutoFit/>
            </a:bodyPr>
            <a:lstStyle/>
            <a:p>
              <a:r>
                <a:rPr lang="sv-SE" err="1">
                  <a:latin typeface="Segoe UI Historic" panose="020B0502040204020203" pitchFamily="34" charset="0"/>
                  <a:ea typeface="Segoe UI Historic" panose="020B0502040204020203" pitchFamily="34" charset="0"/>
                  <a:cs typeface="Segoe UI Historic" panose="020B0502040204020203" pitchFamily="34" charset="0"/>
                </a:rPr>
                <a:t>About</a:t>
              </a:r>
              <a:r>
                <a:rPr lang="sv-SE">
                  <a:latin typeface="Segoe UI Historic" panose="020B0502040204020203" pitchFamily="34" charset="0"/>
                  <a:ea typeface="Segoe UI Historic" panose="020B0502040204020203" pitchFamily="34" charset="0"/>
                  <a:cs typeface="Segoe UI Historic" panose="020B0502040204020203" pitchFamily="34" charset="0"/>
                </a:rPr>
                <a:t> </a:t>
              </a:r>
              <a:r>
                <a:rPr lang="sv-SE" err="1">
                  <a:latin typeface="Segoe UI Historic" panose="020B0502040204020203" pitchFamily="34" charset="0"/>
                  <a:ea typeface="Segoe UI Historic" panose="020B0502040204020203" pitchFamily="34" charset="0"/>
                  <a:cs typeface="Segoe UI Historic" panose="020B0502040204020203" pitchFamily="34" charset="0"/>
                </a:rPr>
                <a:t>us</a:t>
              </a:r>
              <a:endParaRPr lang="sv-SE">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55" name="Grupp 54">
            <a:extLst>
              <a:ext uri="{FF2B5EF4-FFF2-40B4-BE49-F238E27FC236}">
                <a16:creationId xmlns:a16="http://schemas.microsoft.com/office/drawing/2014/main" id="{8F9E67F9-8600-4C59-8176-09A7F729B53D}"/>
              </a:ext>
            </a:extLst>
          </p:cNvPr>
          <p:cNvGrpSpPr/>
          <p:nvPr/>
        </p:nvGrpSpPr>
        <p:grpSpPr>
          <a:xfrm>
            <a:off x="1059697" y="5020566"/>
            <a:ext cx="5166324" cy="466843"/>
            <a:chOff x="1214268" y="2336306"/>
            <a:chExt cx="5166324" cy="466843"/>
          </a:xfrm>
        </p:grpSpPr>
        <p:sp>
          <p:nvSpPr>
            <p:cNvPr id="56" name="Rektangel 55">
              <a:extLst>
                <a:ext uri="{FF2B5EF4-FFF2-40B4-BE49-F238E27FC236}">
                  <a16:creationId xmlns:a16="http://schemas.microsoft.com/office/drawing/2014/main" id="{FE5F862A-C0AE-478A-B1EF-55FFEF13644F}"/>
                </a:ext>
              </a:extLst>
            </p:cNvPr>
            <p:cNvSpPr/>
            <p:nvPr/>
          </p:nvSpPr>
          <p:spPr>
            <a:xfrm>
              <a:off x="1474310" y="2345260"/>
              <a:ext cx="4906282" cy="457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Ellips 56">
              <a:extLst>
                <a:ext uri="{FF2B5EF4-FFF2-40B4-BE49-F238E27FC236}">
                  <a16:creationId xmlns:a16="http://schemas.microsoft.com/office/drawing/2014/main" id="{C0093956-8C7D-4248-94D9-489684F801C2}"/>
                </a:ext>
              </a:extLst>
            </p:cNvPr>
            <p:cNvSpPr/>
            <p:nvPr/>
          </p:nvSpPr>
          <p:spPr>
            <a:xfrm>
              <a:off x="1214268" y="2336306"/>
              <a:ext cx="520084" cy="466843"/>
            </a:xfrm>
            <a:prstGeom prst="ellipse">
              <a:avLst/>
            </a:prstGeom>
            <a:solidFill>
              <a:srgbClr val="19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textruta 57">
              <a:extLst>
                <a:ext uri="{FF2B5EF4-FFF2-40B4-BE49-F238E27FC236}">
                  <a16:creationId xmlns:a16="http://schemas.microsoft.com/office/drawing/2014/main" id="{B85D1052-6DEE-4599-BA43-AADD2C5BBE52}"/>
                </a:ext>
              </a:extLst>
            </p:cNvPr>
            <p:cNvSpPr txBox="1"/>
            <p:nvPr/>
          </p:nvSpPr>
          <p:spPr>
            <a:xfrm>
              <a:off x="1319460" y="2385061"/>
              <a:ext cx="309700" cy="369332"/>
            </a:xfrm>
            <a:prstGeom prst="rect">
              <a:avLst/>
            </a:prstGeom>
            <a:noFill/>
          </p:spPr>
          <p:txBody>
            <a:bodyPr wrap="none" rtlCol="0">
              <a:spAutoFit/>
            </a:bodyPr>
            <a:lstStyle/>
            <a:p>
              <a:r>
                <a:rPr lang="en-AU">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6</a:t>
              </a:r>
              <a:endParaRPr lang="sv-SE">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9" name="textruta 58">
              <a:extLst>
                <a:ext uri="{FF2B5EF4-FFF2-40B4-BE49-F238E27FC236}">
                  <a16:creationId xmlns:a16="http://schemas.microsoft.com/office/drawing/2014/main" id="{C7C4AEA8-4357-4B08-971A-98060F90CC08}"/>
                </a:ext>
              </a:extLst>
            </p:cNvPr>
            <p:cNvSpPr txBox="1"/>
            <p:nvPr/>
          </p:nvSpPr>
          <p:spPr>
            <a:xfrm>
              <a:off x="1994394" y="2385061"/>
              <a:ext cx="3442391" cy="369332"/>
            </a:xfrm>
            <a:prstGeom prst="rect">
              <a:avLst/>
            </a:prstGeom>
            <a:noFill/>
          </p:spPr>
          <p:txBody>
            <a:bodyPr wrap="square">
              <a:spAutoFit/>
            </a:bodyPr>
            <a:lstStyle/>
            <a:p>
              <a:r>
                <a:rPr lang="sv-SE">
                  <a:latin typeface="Segoe UI Historic" panose="020B0502040204020203" pitchFamily="34" charset="0"/>
                  <a:ea typeface="Segoe UI Historic" panose="020B0502040204020203" pitchFamily="34" charset="0"/>
                  <a:cs typeface="Segoe UI Historic" panose="020B0502040204020203" pitchFamily="34" charset="0"/>
                </a:rPr>
                <a:t>Wrap-</a:t>
              </a:r>
              <a:r>
                <a:rPr lang="sv-SE" err="1">
                  <a:latin typeface="Segoe UI Historic" panose="020B0502040204020203" pitchFamily="34" charset="0"/>
                  <a:ea typeface="Segoe UI Historic" panose="020B0502040204020203" pitchFamily="34" charset="0"/>
                  <a:cs typeface="Segoe UI Historic" panose="020B0502040204020203" pitchFamily="34" charset="0"/>
                </a:rPr>
                <a:t>up</a:t>
              </a:r>
              <a:endParaRPr lang="sv-SE">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50" name="Grupp 49">
            <a:extLst>
              <a:ext uri="{FF2B5EF4-FFF2-40B4-BE49-F238E27FC236}">
                <a16:creationId xmlns:a16="http://schemas.microsoft.com/office/drawing/2014/main" id="{66646A25-ABE5-4A59-B248-A1E661083BFB}"/>
              </a:ext>
            </a:extLst>
          </p:cNvPr>
          <p:cNvGrpSpPr/>
          <p:nvPr/>
        </p:nvGrpSpPr>
        <p:grpSpPr>
          <a:xfrm>
            <a:off x="1059697" y="4373649"/>
            <a:ext cx="5166324" cy="466843"/>
            <a:chOff x="1214268" y="2336306"/>
            <a:chExt cx="5166324" cy="466843"/>
          </a:xfrm>
        </p:grpSpPr>
        <p:sp>
          <p:nvSpPr>
            <p:cNvPr id="51" name="Rektangel 50">
              <a:extLst>
                <a:ext uri="{FF2B5EF4-FFF2-40B4-BE49-F238E27FC236}">
                  <a16:creationId xmlns:a16="http://schemas.microsoft.com/office/drawing/2014/main" id="{085EE120-04CE-46D4-9B68-427FA7E7D70B}"/>
                </a:ext>
              </a:extLst>
            </p:cNvPr>
            <p:cNvSpPr/>
            <p:nvPr/>
          </p:nvSpPr>
          <p:spPr>
            <a:xfrm>
              <a:off x="1474310" y="2345260"/>
              <a:ext cx="4906282" cy="457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Ellips 51">
              <a:extLst>
                <a:ext uri="{FF2B5EF4-FFF2-40B4-BE49-F238E27FC236}">
                  <a16:creationId xmlns:a16="http://schemas.microsoft.com/office/drawing/2014/main" id="{27A5FC5B-373D-404C-A7FF-0A09DD997A1A}"/>
                </a:ext>
              </a:extLst>
            </p:cNvPr>
            <p:cNvSpPr/>
            <p:nvPr/>
          </p:nvSpPr>
          <p:spPr>
            <a:xfrm>
              <a:off x="1214268" y="2336306"/>
              <a:ext cx="520084" cy="466843"/>
            </a:xfrm>
            <a:prstGeom prst="ellipse">
              <a:avLst/>
            </a:prstGeom>
            <a:solidFill>
              <a:srgbClr val="19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textruta 52">
              <a:extLst>
                <a:ext uri="{FF2B5EF4-FFF2-40B4-BE49-F238E27FC236}">
                  <a16:creationId xmlns:a16="http://schemas.microsoft.com/office/drawing/2014/main" id="{C56FEADE-E4CA-4224-8318-9B961830089C}"/>
                </a:ext>
              </a:extLst>
            </p:cNvPr>
            <p:cNvSpPr txBox="1"/>
            <p:nvPr/>
          </p:nvSpPr>
          <p:spPr>
            <a:xfrm>
              <a:off x="1319460" y="2385061"/>
              <a:ext cx="309700" cy="369332"/>
            </a:xfrm>
            <a:prstGeom prst="rect">
              <a:avLst/>
            </a:prstGeom>
            <a:noFill/>
          </p:spPr>
          <p:txBody>
            <a:bodyPr wrap="none" rtlCol="0">
              <a:spAutoFit/>
            </a:bodyPr>
            <a:lstStyle/>
            <a:p>
              <a:r>
                <a:rPr lang="en-AU">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5</a:t>
              </a:r>
              <a:endParaRPr lang="sv-SE">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4" name="textruta 53">
              <a:extLst>
                <a:ext uri="{FF2B5EF4-FFF2-40B4-BE49-F238E27FC236}">
                  <a16:creationId xmlns:a16="http://schemas.microsoft.com/office/drawing/2014/main" id="{FEEE4649-9B5B-45C9-8026-F2BD67D7B6DF}"/>
                </a:ext>
              </a:extLst>
            </p:cNvPr>
            <p:cNvSpPr txBox="1"/>
            <p:nvPr/>
          </p:nvSpPr>
          <p:spPr>
            <a:xfrm>
              <a:off x="1994394" y="2385061"/>
              <a:ext cx="2658985" cy="369332"/>
            </a:xfrm>
            <a:prstGeom prst="rect">
              <a:avLst/>
            </a:prstGeom>
            <a:noFill/>
          </p:spPr>
          <p:txBody>
            <a:bodyPr wrap="square" lIns="91440" tIns="45720" rIns="91440" bIns="45720" anchor="t">
              <a:spAutoFit/>
            </a:bodyPr>
            <a:lstStyle/>
            <a:p>
              <a:r>
                <a:rPr lang="sv-SE" err="1">
                  <a:latin typeface="Segoe UI Historic"/>
                  <a:ea typeface="Segoe UI Historic"/>
                  <a:cs typeface="Segoe UI Historic"/>
                </a:rPr>
                <a:t>Future</a:t>
              </a:r>
              <a:r>
                <a:rPr lang="sv-SE">
                  <a:latin typeface="Segoe UI Historic"/>
                  <a:ea typeface="Segoe UI Historic"/>
                  <a:cs typeface="Segoe UI Historic"/>
                </a:rPr>
                <a:t> </a:t>
              </a:r>
              <a:r>
                <a:rPr lang="sv-SE" err="1">
                  <a:latin typeface="Segoe UI Historic"/>
                  <a:ea typeface="Segoe UI Historic"/>
                  <a:cs typeface="Segoe UI Historic"/>
                </a:rPr>
                <a:t>Development</a:t>
              </a:r>
              <a:endParaRPr lang="sv-SE" err="1">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45" name="Grupp 44">
            <a:extLst>
              <a:ext uri="{FF2B5EF4-FFF2-40B4-BE49-F238E27FC236}">
                <a16:creationId xmlns:a16="http://schemas.microsoft.com/office/drawing/2014/main" id="{2746A07D-005A-461F-BC64-CCE2DF225D14}"/>
              </a:ext>
            </a:extLst>
          </p:cNvPr>
          <p:cNvGrpSpPr/>
          <p:nvPr/>
        </p:nvGrpSpPr>
        <p:grpSpPr>
          <a:xfrm>
            <a:off x="1061868" y="3729176"/>
            <a:ext cx="5166324" cy="466843"/>
            <a:chOff x="1214268" y="2336306"/>
            <a:chExt cx="5166324" cy="466843"/>
          </a:xfrm>
        </p:grpSpPr>
        <p:sp>
          <p:nvSpPr>
            <p:cNvPr id="46" name="Rektangel 45">
              <a:extLst>
                <a:ext uri="{FF2B5EF4-FFF2-40B4-BE49-F238E27FC236}">
                  <a16:creationId xmlns:a16="http://schemas.microsoft.com/office/drawing/2014/main" id="{AD0C7FC7-6D0E-4C52-8563-7EB3A8F6D273}"/>
                </a:ext>
              </a:extLst>
            </p:cNvPr>
            <p:cNvSpPr/>
            <p:nvPr/>
          </p:nvSpPr>
          <p:spPr>
            <a:xfrm>
              <a:off x="1474310" y="2345260"/>
              <a:ext cx="4906282" cy="457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Ellips 46">
              <a:extLst>
                <a:ext uri="{FF2B5EF4-FFF2-40B4-BE49-F238E27FC236}">
                  <a16:creationId xmlns:a16="http://schemas.microsoft.com/office/drawing/2014/main" id="{E45A52FF-3359-45A2-976F-E9C2D5BD5D9E}"/>
                </a:ext>
              </a:extLst>
            </p:cNvPr>
            <p:cNvSpPr/>
            <p:nvPr/>
          </p:nvSpPr>
          <p:spPr>
            <a:xfrm>
              <a:off x="1214268" y="2336306"/>
              <a:ext cx="520084" cy="466843"/>
            </a:xfrm>
            <a:prstGeom prst="ellipse">
              <a:avLst/>
            </a:prstGeom>
            <a:solidFill>
              <a:srgbClr val="19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textruta 47">
              <a:extLst>
                <a:ext uri="{FF2B5EF4-FFF2-40B4-BE49-F238E27FC236}">
                  <a16:creationId xmlns:a16="http://schemas.microsoft.com/office/drawing/2014/main" id="{9C683700-1CAD-4A65-82F5-BB774452960C}"/>
                </a:ext>
              </a:extLst>
            </p:cNvPr>
            <p:cNvSpPr txBox="1"/>
            <p:nvPr/>
          </p:nvSpPr>
          <p:spPr>
            <a:xfrm>
              <a:off x="1319460" y="2385061"/>
              <a:ext cx="309700" cy="369332"/>
            </a:xfrm>
            <a:prstGeom prst="rect">
              <a:avLst/>
            </a:prstGeom>
            <a:noFill/>
          </p:spPr>
          <p:txBody>
            <a:bodyPr wrap="none" rtlCol="0">
              <a:spAutoFit/>
            </a:bodyPr>
            <a:lstStyle/>
            <a:p>
              <a:r>
                <a:rPr lang="en-AU">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4</a:t>
              </a:r>
              <a:endParaRPr lang="sv-SE">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9" name="textruta 48">
              <a:extLst>
                <a:ext uri="{FF2B5EF4-FFF2-40B4-BE49-F238E27FC236}">
                  <a16:creationId xmlns:a16="http://schemas.microsoft.com/office/drawing/2014/main" id="{CC8D65E6-0C1F-4D9C-AFF3-5B7D86CF1041}"/>
                </a:ext>
              </a:extLst>
            </p:cNvPr>
            <p:cNvSpPr txBox="1"/>
            <p:nvPr/>
          </p:nvSpPr>
          <p:spPr>
            <a:xfrm>
              <a:off x="1994394" y="2385061"/>
              <a:ext cx="2916856" cy="369332"/>
            </a:xfrm>
            <a:prstGeom prst="rect">
              <a:avLst/>
            </a:prstGeom>
            <a:noFill/>
          </p:spPr>
          <p:txBody>
            <a:bodyPr wrap="square">
              <a:spAutoFit/>
            </a:bodyPr>
            <a:lstStyle/>
            <a:p>
              <a:r>
                <a:rPr lang="sv-SE">
                  <a:latin typeface="Segoe UI Historic" panose="020B0502040204020203" pitchFamily="34" charset="0"/>
                  <a:ea typeface="Segoe UI Historic" panose="020B0502040204020203" pitchFamily="34" charset="0"/>
                  <a:cs typeface="Segoe UI Historic" panose="020B0502040204020203" pitchFamily="34" charset="0"/>
                </a:rPr>
                <a:t>Demo</a:t>
              </a:r>
            </a:p>
          </p:txBody>
        </p:sp>
      </p:grpSp>
      <p:grpSp>
        <p:nvGrpSpPr>
          <p:cNvPr id="39" name="Grupp 38">
            <a:extLst>
              <a:ext uri="{FF2B5EF4-FFF2-40B4-BE49-F238E27FC236}">
                <a16:creationId xmlns:a16="http://schemas.microsoft.com/office/drawing/2014/main" id="{32205AD9-4EB7-4558-8440-AC27CA10127A}"/>
              </a:ext>
            </a:extLst>
          </p:cNvPr>
          <p:cNvGrpSpPr/>
          <p:nvPr/>
        </p:nvGrpSpPr>
        <p:grpSpPr>
          <a:xfrm>
            <a:off x="1061868" y="3093657"/>
            <a:ext cx="5166324" cy="466843"/>
            <a:chOff x="1214268" y="2336306"/>
            <a:chExt cx="5166324" cy="466843"/>
          </a:xfrm>
        </p:grpSpPr>
        <p:sp>
          <p:nvSpPr>
            <p:cNvPr id="32" name="Rektangel 31">
              <a:extLst>
                <a:ext uri="{FF2B5EF4-FFF2-40B4-BE49-F238E27FC236}">
                  <a16:creationId xmlns:a16="http://schemas.microsoft.com/office/drawing/2014/main" id="{5561809F-943B-48E1-9CB6-4FF875B6E673}"/>
                </a:ext>
              </a:extLst>
            </p:cNvPr>
            <p:cNvSpPr/>
            <p:nvPr/>
          </p:nvSpPr>
          <p:spPr>
            <a:xfrm>
              <a:off x="1474310" y="2345260"/>
              <a:ext cx="4906282" cy="457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Ellips 33">
              <a:extLst>
                <a:ext uri="{FF2B5EF4-FFF2-40B4-BE49-F238E27FC236}">
                  <a16:creationId xmlns:a16="http://schemas.microsoft.com/office/drawing/2014/main" id="{745CDF9C-3DFF-41F4-9783-E5953D262535}"/>
                </a:ext>
              </a:extLst>
            </p:cNvPr>
            <p:cNvSpPr/>
            <p:nvPr/>
          </p:nvSpPr>
          <p:spPr>
            <a:xfrm>
              <a:off x="1214268" y="2336306"/>
              <a:ext cx="520084" cy="466843"/>
            </a:xfrm>
            <a:prstGeom prst="ellipse">
              <a:avLst/>
            </a:prstGeom>
            <a:solidFill>
              <a:srgbClr val="19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textruta 35">
              <a:extLst>
                <a:ext uri="{FF2B5EF4-FFF2-40B4-BE49-F238E27FC236}">
                  <a16:creationId xmlns:a16="http://schemas.microsoft.com/office/drawing/2014/main" id="{C9C3843A-3B42-4708-934E-B17BB2033261}"/>
                </a:ext>
              </a:extLst>
            </p:cNvPr>
            <p:cNvSpPr txBox="1"/>
            <p:nvPr/>
          </p:nvSpPr>
          <p:spPr>
            <a:xfrm>
              <a:off x="1319460" y="2385061"/>
              <a:ext cx="309700" cy="369332"/>
            </a:xfrm>
            <a:prstGeom prst="rect">
              <a:avLst/>
            </a:prstGeom>
            <a:noFill/>
          </p:spPr>
          <p:txBody>
            <a:bodyPr wrap="none" rtlCol="0">
              <a:spAutoFit/>
            </a:bodyPr>
            <a:lstStyle/>
            <a:p>
              <a:r>
                <a:rPr lang="en-AU">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3</a:t>
              </a:r>
              <a:endParaRPr lang="sv-SE">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8" name="textruta 37">
              <a:extLst>
                <a:ext uri="{FF2B5EF4-FFF2-40B4-BE49-F238E27FC236}">
                  <a16:creationId xmlns:a16="http://schemas.microsoft.com/office/drawing/2014/main" id="{0092516C-0062-4B99-8444-4F22913F3C35}"/>
                </a:ext>
              </a:extLst>
            </p:cNvPr>
            <p:cNvSpPr txBox="1"/>
            <p:nvPr/>
          </p:nvSpPr>
          <p:spPr>
            <a:xfrm>
              <a:off x="1994394" y="2385061"/>
              <a:ext cx="2658985" cy="369332"/>
            </a:xfrm>
            <a:prstGeom prst="rect">
              <a:avLst/>
            </a:prstGeom>
            <a:noFill/>
          </p:spPr>
          <p:txBody>
            <a:bodyPr wrap="square" lIns="91440" tIns="45720" rIns="91440" bIns="45720" anchor="t">
              <a:spAutoFit/>
            </a:bodyPr>
            <a:lstStyle/>
            <a:p>
              <a:r>
                <a:rPr lang="en-US" err="1">
                  <a:latin typeface="Segoe UI Historic"/>
                  <a:ea typeface="Segoe UI Historic"/>
                  <a:cs typeface="Segoe UI Historic"/>
                </a:rPr>
                <a:t>Adressed</a:t>
              </a:r>
              <a:r>
                <a:rPr lang="sv-SE">
                  <a:latin typeface="Segoe UI Historic"/>
                  <a:ea typeface="Segoe UI Historic"/>
                  <a:cs typeface="Segoe UI Historic"/>
                </a:rPr>
                <a:t> Problems</a:t>
              </a:r>
              <a:endParaRPr lang="sv-SE">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62" name="Grupp 61">
            <a:extLst>
              <a:ext uri="{FF2B5EF4-FFF2-40B4-BE49-F238E27FC236}">
                <a16:creationId xmlns:a16="http://schemas.microsoft.com/office/drawing/2014/main" id="{7212C9AB-A0D7-490F-9937-481E6D713A6E}"/>
              </a:ext>
            </a:extLst>
          </p:cNvPr>
          <p:cNvGrpSpPr/>
          <p:nvPr/>
        </p:nvGrpSpPr>
        <p:grpSpPr>
          <a:xfrm>
            <a:off x="1061868" y="2458138"/>
            <a:ext cx="5166324" cy="466843"/>
            <a:chOff x="1061868" y="2810471"/>
            <a:chExt cx="5166324" cy="466843"/>
          </a:xfrm>
        </p:grpSpPr>
        <p:sp>
          <p:nvSpPr>
            <p:cNvPr id="24" name="Rektangel 23">
              <a:extLst>
                <a:ext uri="{FF2B5EF4-FFF2-40B4-BE49-F238E27FC236}">
                  <a16:creationId xmlns:a16="http://schemas.microsoft.com/office/drawing/2014/main" id="{84F1E1C6-D088-4E17-84B1-EC38696DE17F}"/>
                </a:ext>
              </a:extLst>
            </p:cNvPr>
            <p:cNvSpPr/>
            <p:nvPr/>
          </p:nvSpPr>
          <p:spPr>
            <a:xfrm>
              <a:off x="1321910" y="2819425"/>
              <a:ext cx="4906282" cy="457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Ellips 25">
              <a:extLst>
                <a:ext uri="{FF2B5EF4-FFF2-40B4-BE49-F238E27FC236}">
                  <a16:creationId xmlns:a16="http://schemas.microsoft.com/office/drawing/2014/main" id="{E8368BA9-9B55-4E6B-8480-B29E1D4A20CC}"/>
                </a:ext>
              </a:extLst>
            </p:cNvPr>
            <p:cNvSpPr/>
            <p:nvPr/>
          </p:nvSpPr>
          <p:spPr>
            <a:xfrm>
              <a:off x="1061868" y="2810471"/>
              <a:ext cx="520084" cy="466843"/>
            </a:xfrm>
            <a:prstGeom prst="ellipse">
              <a:avLst/>
            </a:prstGeom>
            <a:solidFill>
              <a:srgbClr val="193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textruta 27">
              <a:extLst>
                <a:ext uri="{FF2B5EF4-FFF2-40B4-BE49-F238E27FC236}">
                  <a16:creationId xmlns:a16="http://schemas.microsoft.com/office/drawing/2014/main" id="{D95115D5-92AE-46F1-B045-BC874749C049}"/>
                </a:ext>
              </a:extLst>
            </p:cNvPr>
            <p:cNvSpPr txBox="1"/>
            <p:nvPr/>
          </p:nvSpPr>
          <p:spPr>
            <a:xfrm>
              <a:off x="1167060" y="2859226"/>
              <a:ext cx="309700" cy="369332"/>
            </a:xfrm>
            <a:prstGeom prst="rect">
              <a:avLst/>
            </a:prstGeom>
            <a:noFill/>
          </p:spPr>
          <p:txBody>
            <a:bodyPr wrap="none" rtlCol="0">
              <a:spAutoFit/>
            </a:bodyPr>
            <a:lstStyle/>
            <a:p>
              <a:r>
                <a:rPr lang="en-AU">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2</a:t>
              </a:r>
              <a:endParaRPr lang="sv-SE">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0" name="textruta 29">
              <a:extLst>
                <a:ext uri="{FF2B5EF4-FFF2-40B4-BE49-F238E27FC236}">
                  <a16:creationId xmlns:a16="http://schemas.microsoft.com/office/drawing/2014/main" id="{44C32041-398F-4121-823B-EE0C41E08784}"/>
                </a:ext>
              </a:extLst>
            </p:cNvPr>
            <p:cNvSpPr txBox="1"/>
            <p:nvPr/>
          </p:nvSpPr>
          <p:spPr>
            <a:xfrm>
              <a:off x="1841994" y="2859226"/>
              <a:ext cx="2658985" cy="369332"/>
            </a:xfrm>
            <a:prstGeom prst="rect">
              <a:avLst/>
            </a:prstGeom>
            <a:noFill/>
          </p:spPr>
          <p:txBody>
            <a:bodyPr wrap="square" lIns="91440" tIns="45720" rIns="91440" bIns="45720" anchor="t">
              <a:spAutoFit/>
            </a:bodyPr>
            <a:lstStyle/>
            <a:p>
              <a:r>
                <a:rPr lang="sv-SE" err="1">
                  <a:latin typeface="Segoe UI Historic"/>
                  <a:ea typeface="Segoe UI Historic"/>
                  <a:cs typeface="Segoe UI Historic"/>
                </a:rPr>
                <a:t>Our</a:t>
              </a:r>
              <a:r>
                <a:rPr lang="sv-SE">
                  <a:latin typeface="Segoe UI Historic"/>
                  <a:ea typeface="Segoe UI Historic"/>
                  <a:cs typeface="Segoe UI Historic"/>
                </a:rPr>
                <a:t> solution</a:t>
              </a:r>
              <a:endParaRPr lang="sv-SE">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5" name="Platshållare för bildnummer 4">
            <a:extLst>
              <a:ext uri="{FF2B5EF4-FFF2-40B4-BE49-F238E27FC236}">
                <a16:creationId xmlns:a16="http://schemas.microsoft.com/office/drawing/2014/main" id="{55E03C42-6ECD-BD43-92A6-9DC1084E0ED5}"/>
              </a:ext>
            </a:extLst>
          </p:cNvPr>
          <p:cNvSpPr>
            <a:spLocks noGrp="1"/>
          </p:cNvSpPr>
          <p:nvPr>
            <p:ph type="sldNum" sz="quarter" idx="12"/>
          </p:nvPr>
        </p:nvSpPr>
        <p:spPr/>
        <p:txBody>
          <a:bodyPr/>
          <a:lstStyle/>
          <a:p>
            <a:fld id="{57EF6282-79C6-734A-9CD1-29359AB0D747}" type="slidenum">
              <a:rPr lang="sv-SE" smtClean="0">
                <a:latin typeface="Segoe UI Historic" panose="020B0502040204020203" pitchFamily="34" charset="0"/>
                <a:ea typeface="Segoe UI Historic" panose="020B0502040204020203" pitchFamily="34" charset="0"/>
                <a:cs typeface="Segoe UI Historic" panose="020B0502040204020203" pitchFamily="34" charset="0"/>
              </a:rPr>
              <a:pPr/>
              <a:t>2</a:t>
            </a:fld>
            <a:endParaRPr lang="sv-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 name="Rektangel 1">
            <a:extLst>
              <a:ext uri="{FF2B5EF4-FFF2-40B4-BE49-F238E27FC236}">
                <a16:creationId xmlns:a16="http://schemas.microsoft.com/office/drawing/2014/main" id="{34537537-A34D-4D14-9BFD-693DA9960172}"/>
              </a:ext>
            </a:extLst>
          </p:cNvPr>
          <p:cNvSpPr/>
          <p:nvPr/>
        </p:nvSpPr>
        <p:spPr>
          <a:xfrm>
            <a:off x="6096000" y="0"/>
            <a:ext cx="6096000" cy="6858000"/>
          </a:xfrm>
          <a:prstGeom prst="rect">
            <a:avLst/>
          </a:prstGeom>
          <a:solidFill>
            <a:srgbClr val="1A3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 name="Bildobjekt 2" descr="En bild som visar ritning&#10;&#10;Automatiskt genererad beskrivning">
            <a:extLst>
              <a:ext uri="{FF2B5EF4-FFF2-40B4-BE49-F238E27FC236}">
                <a16:creationId xmlns:a16="http://schemas.microsoft.com/office/drawing/2014/main" id="{7CCED444-8F91-4BAD-90C7-2D070D89A165}"/>
              </a:ext>
            </a:extLst>
          </p:cNvPr>
          <p:cNvPicPr>
            <a:picLocks noChangeAspect="1"/>
          </p:cNvPicPr>
          <p:nvPr/>
        </p:nvPicPr>
        <p:blipFill>
          <a:blip r:embed="rId3"/>
          <a:stretch>
            <a:fillRect/>
          </a:stretch>
        </p:blipFill>
        <p:spPr>
          <a:xfrm>
            <a:off x="7864910" y="2650750"/>
            <a:ext cx="2690372" cy="1145339"/>
          </a:xfrm>
          <a:prstGeom prst="rect">
            <a:avLst/>
          </a:prstGeom>
        </p:spPr>
      </p:pic>
      <p:sp>
        <p:nvSpPr>
          <p:cNvPr id="11" name="Rektangel 10">
            <a:extLst>
              <a:ext uri="{FF2B5EF4-FFF2-40B4-BE49-F238E27FC236}">
                <a16:creationId xmlns:a16="http://schemas.microsoft.com/office/drawing/2014/main" id="{A192293D-9A51-4CD6-9988-44B8300DC922}"/>
              </a:ext>
            </a:extLst>
          </p:cNvPr>
          <p:cNvSpPr/>
          <p:nvPr/>
        </p:nvSpPr>
        <p:spPr>
          <a:xfrm>
            <a:off x="0" y="6320901"/>
            <a:ext cx="6096000" cy="537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Rubrik 1">
            <a:extLst>
              <a:ext uri="{FF2B5EF4-FFF2-40B4-BE49-F238E27FC236}">
                <a16:creationId xmlns:a16="http://schemas.microsoft.com/office/drawing/2014/main" id="{0570617D-F321-4F49-8480-4EB13927C65D}"/>
              </a:ext>
            </a:extLst>
          </p:cNvPr>
          <p:cNvSpPr>
            <a:spLocks noGrp="1"/>
          </p:cNvSpPr>
          <p:nvPr>
            <p:ph type="title"/>
          </p:nvPr>
        </p:nvSpPr>
        <p:spPr>
          <a:xfrm>
            <a:off x="960819" y="592666"/>
            <a:ext cx="5200284" cy="1325563"/>
          </a:xfrm>
        </p:spPr>
        <p:txBody>
          <a:bodyPr/>
          <a:lstStyle/>
          <a:p>
            <a:r>
              <a:rPr lang="sv-SE">
                <a:latin typeface="Segoe UI Historic" panose="020B0502040204020203" pitchFamily="34" charset="0"/>
                <a:ea typeface="Segoe UI Historic" panose="020B0502040204020203" pitchFamily="34" charset="0"/>
                <a:cs typeface="Segoe UI Historic" panose="020B0502040204020203" pitchFamily="34" charset="0"/>
              </a:rPr>
              <a:t>Agenda</a:t>
            </a:r>
          </a:p>
        </p:txBody>
      </p:sp>
    </p:spTree>
    <p:extLst>
      <p:ext uri="{BB962C8B-B14F-4D97-AF65-F5344CB8AC3E}">
        <p14:creationId xmlns:p14="http://schemas.microsoft.com/office/powerpoint/2010/main" val="3141300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1C0B0C6-E680-A042-A054-3FDDA1C59F5E}"/>
              </a:ext>
            </a:extLst>
          </p:cNvPr>
          <p:cNvSpPr>
            <a:spLocks noGrp="1"/>
          </p:cNvSpPr>
          <p:nvPr>
            <p:ph type="title"/>
          </p:nvPr>
        </p:nvSpPr>
        <p:spPr/>
        <p:txBody>
          <a:bodyPr/>
          <a:lstStyle/>
          <a:p>
            <a:r>
              <a:rPr lang="en-US">
                <a:latin typeface="Segoe UI Historic"/>
                <a:ea typeface="Segoe UI Historic"/>
                <a:cs typeface="Arial"/>
              </a:rPr>
              <a:t>Presenters</a:t>
            </a:r>
          </a:p>
        </p:txBody>
      </p:sp>
      <p:sp>
        <p:nvSpPr>
          <p:cNvPr id="7" name="Platshållare för bildnummer 6">
            <a:extLst>
              <a:ext uri="{FF2B5EF4-FFF2-40B4-BE49-F238E27FC236}">
                <a16:creationId xmlns:a16="http://schemas.microsoft.com/office/drawing/2014/main" id="{5AFD0D80-99BC-2345-BF5F-3D551D201DAF}"/>
              </a:ext>
            </a:extLst>
          </p:cNvPr>
          <p:cNvSpPr>
            <a:spLocks noGrp="1"/>
          </p:cNvSpPr>
          <p:nvPr>
            <p:ph type="sldNum" sz="quarter" idx="12"/>
          </p:nvPr>
        </p:nvSpPr>
        <p:spPr/>
        <p:txBody>
          <a:bodyPr/>
          <a:lstStyle/>
          <a:p>
            <a:fld id="{57EF6282-79C6-734A-9CD1-29359AB0D747}" type="slidenum">
              <a:rPr lang="sv-SE" smtClean="0"/>
              <a:t>3</a:t>
            </a:fld>
            <a:endParaRPr lang="sv-SE"/>
          </a:p>
        </p:txBody>
      </p:sp>
      <p:sp>
        <p:nvSpPr>
          <p:cNvPr id="8" name="Platshållare för sidfot 7">
            <a:extLst>
              <a:ext uri="{FF2B5EF4-FFF2-40B4-BE49-F238E27FC236}">
                <a16:creationId xmlns:a16="http://schemas.microsoft.com/office/drawing/2014/main" id="{BD78030A-301B-304D-9F84-2D6CCCBEF037}"/>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p>
        </p:txBody>
      </p:sp>
      <p:sp>
        <p:nvSpPr>
          <p:cNvPr id="10" name="Platshållare för sidfot 4">
            <a:extLst>
              <a:ext uri="{FF2B5EF4-FFF2-40B4-BE49-F238E27FC236}">
                <a16:creationId xmlns:a16="http://schemas.microsoft.com/office/drawing/2014/main" id="{8FBAD240-4B14-F346-B519-07B8F9DFE933}"/>
              </a:ext>
            </a:extLst>
          </p:cNvPr>
          <p:cNvSpPr txBox="1">
            <a:spLocks/>
          </p:cNvSpPr>
          <p:nvPr/>
        </p:nvSpPr>
        <p:spPr>
          <a:xfrm>
            <a:off x="849406" y="117662"/>
            <a:ext cx="5679952" cy="365125"/>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latin typeface="Arial" panose="020B0604020202020204" pitchFamily="34" charset="0"/>
                <a:cs typeface="Arial" panose="020B0604020202020204" pitchFamily="34" charset="0"/>
              </a:rPr>
              <a:t>About us </a:t>
            </a:r>
            <a:r>
              <a:rPr lang="en-US">
                <a:solidFill>
                  <a:schemeClr val="tx1"/>
                </a:solidFill>
                <a:latin typeface="Arial" panose="020B0604020202020204" pitchFamily="34" charset="0"/>
                <a:cs typeface="Arial" panose="020B0604020202020204" pitchFamily="34" charset="0"/>
              </a:rPr>
              <a:t>– Presenters</a:t>
            </a:r>
            <a:endParaRPr lang="en-US" b="1">
              <a:solidFill>
                <a:schemeClr val="tx1"/>
              </a:solidFill>
              <a:latin typeface="Arial" panose="020B0604020202020204" pitchFamily="34" charset="0"/>
              <a:cs typeface="Arial" panose="020B0604020202020204" pitchFamily="34" charset="0"/>
            </a:endParaRPr>
          </a:p>
        </p:txBody>
      </p:sp>
      <p:sp>
        <p:nvSpPr>
          <p:cNvPr id="33" name="Ellips 32">
            <a:extLst>
              <a:ext uri="{FF2B5EF4-FFF2-40B4-BE49-F238E27FC236}">
                <a16:creationId xmlns:a16="http://schemas.microsoft.com/office/drawing/2014/main" id="{0FBD5ABD-04DF-411B-9318-2E866FB0DFB6}"/>
              </a:ext>
            </a:extLst>
          </p:cNvPr>
          <p:cNvSpPr/>
          <p:nvPr/>
        </p:nvSpPr>
        <p:spPr>
          <a:xfrm>
            <a:off x="5296984" y="1830967"/>
            <a:ext cx="1598033" cy="1598033"/>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Ellips 36">
            <a:extLst>
              <a:ext uri="{FF2B5EF4-FFF2-40B4-BE49-F238E27FC236}">
                <a16:creationId xmlns:a16="http://schemas.microsoft.com/office/drawing/2014/main" id="{869F907F-010C-4D1E-90A2-B00D73E78568}"/>
              </a:ext>
            </a:extLst>
          </p:cNvPr>
          <p:cNvSpPr/>
          <p:nvPr/>
        </p:nvSpPr>
        <p:spPr>
          <a:xfrm>
            <a:off x="2268576" y="1825625"/>
            <a:ext cx="1598033" cy="1598033"/>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Ellips 38">
            <a:extLst>
              <a:ext uri="{FF2B5EF4-FFF2-40B4-BE49-F238E27FC236}">
                <a16:creationId xmlns:a16="http://schemas.microsoft.com/office/drawing/2014/main" id="{CF39787D-1EE8-4B98-AE6E-F86E3CBFAFA7}"/>
              </a:ext>
            </a:extLst>
          </p:cNvPr>
          <p:cNvSpPr/>
          <p:nvPr/>
        </p:nvSpPr>
        <p:spPr>
          <a:xfrm>
            <a:off x="8325392" y="1825625"/>
            <a:ext cx="1598033" cy="1598033"/>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textruta 39">
            <a:extLst>
              <a:ext uri="{FF2B5EF4-FFF2-40B4-BE49-F238E27FC236}">
                <a16:creationId xmlns:a16="http://schemas.microsoft.com/office/drawing/2014/main" id="{17AA2770-C0FA-4C41-89BC-D5D818226F36}"/>
              </a:ext>
            </a:extLst>
          </p:cNvPr>
          <p:cNvSpPr txBox="1"/>
          <p:nvPr/>
        </p:nvSpPr>
        <p:spPr>
          <a:xfrm>
            <a:off x="5205200" y="3727185"/>
            <a:ext cx="1781600" cy="646331"/>
          </a:xfrm>
          <a:prstGeom prst="rect">
            <a:avLst/>
          </a:prstGeom>
          <a:noFill/>
        </p:spPr>
        <p:txBody>
          <a:bodyPr wrap="square" lIns="91440" tIns="45720" rIns="91440" bIns="45720" rtlCol="0" anchor="t">
            <a:spAutoFit/>
          </a:bodyPr>
          <a:lstStyle/>
          <a:p>
            <a:r>
              <a:rPr lang="sv-SE">
                <a:latin typeface="Segoe UI Historic" panose="020B0502040204020203" pitchFamily="34" charset="0"/>
                <a:ea typeface="Segoe UI Historic" panose="020B0502040204020203" pitchFamily="34" charset="0"/>
                <a:cs typeface="Segoe UI Historic" panose="020B0502040204020203" pitchFamily="34" charset="0"/>
              </a:rPr>
              <a:t>Victor Lindholm</a:t>
            </a:r>
          </a:p>
          <a:p>
            <a:r>
              <a:rPr lang="sv-SE" err="1">
                <a:latin typeface="Segoe UI Historic"/>
                <a:ea typeface="Segoe UI Historic"/>
                <a:cs typeface="Segoe UI Historic"/>
              </a:rPr>
              <a:t>Lead</a:t>
            </a:r>
            <a:r>
              <a:rPr lang="sv-SE">
                <a:latin typeface="Segoe UI Historic"/>
                <a:ea typeface="Segoe UI Historic"/>
                <a:cs typeface="Segoe UI Historic"/>
              </a:rPr>
              <a:t> </a:t>
            </a:r>
            <a:r>
              <a:rPr lang="sv-SE" err="1">
                <a:latin typeface="Segoe UI Historic"/>
                <a:ea typeface="Segoe UI Historic"/>
                <a:cs typeface="Segoe UI Historic"/>
              </a:rPr>
              <a:t>developer</a:t>
            </a:r>
            <a:endParaRPr lang="sv-SE" err="1">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1" name="textruta 40">
            <a:extLst>
              <a:ext uri="{FF2B5EF4-FFF2-40B4-BE49-F238E27FC236}">
                <a16:creationId xmlns:a16="http://schemas.microsoft.com/office/drawing/2014/main" id="{5B7E8B6E-4BE4-4967-A28E-3B3FBD6B7935}"/>
              </a:ext>
            </a:extLst>
          </p:cNvPr>
          <p:cNvSpPr txBox="1"/>
          <p:nvPr/>
        </p:nvSpPr>
        <p:spPr>
          <a:xfrm>
            <a:off x="2000343" y="3727186"/>
            <a:ext cx="2134498" cy="646331"/>
          </a:xfrm>
          <a:prstGeom prst="rect">
            <a:avLst/>
          </a:prstGeom>
          <a:noFill/>
        </p:spPr>
        <p:txBody>
          <a:bodyPr wrap="square" rtlCol="0">
            <a:spAutoFit/>
          </a:bodyPr>
          <a:lstStyle/>
          <a:p>
            <a:r>
              <a:rPr lang="sv-SE">
                <a:latin typeface="Segoe UI Historic" panose="020B0502040204020203" pitchFamily="34" charset="0"/>
                <a:ea typeface="Segoe UI Historic" panose="020B0502040204020203" pitchFamily="34" charset="0"/>
                <a:cs typeface="Segoe UI Historic" panose="020B0502040204020203" pitchFamily="34" charset="0"/>
              </a:rPr>
              <a:t>William Bergekrans</a:t>
            </a:r>
          </a:p>
          <a:p>
            <a:r>
              <a:rPr lang="sv-SE" err="1">
                <a:latin typeface="Segoe UI Historic" panose="020B0502040204020203" pitchFamily="34" charset="0"/>
                <a:ea typeface="Segoe UI Historic" panose="020B0502040204020203" pitchFamily="34" charset="0"/>
                <a:cs typeface="Segoe UI Historic" panose="020B0502040204020203" pitchFamily="34" charset="0"/>
              </a:rPr>
              <a:t>Lead</a:t>
            </a:r>
            <a:r>
              <a:rPr lang="sv-SE">
                <a:latin typeface="Segoe UI Historic" panose="020B0502040204020203" pitchFamily="34" charset="0"/>
                <a:ea typeface="Segoe UI Historic" panose="020B0502040204020203" pitchFamily="34" charset="0"/>
                <a:cs typeface="Segoe UI Historic" panose="020B0502040204020203" pitchFamily="34" charset="0"/>
              </a:rPr>
              <a:t> </a:t>
            </a:r>
            <a:r>
              <a:rPr lang="sv-SE" err="1">
                <a:latin typeface="Segoe UI Historic" panose="020B0502040204020203" pitchFamily="34" charset="0"/>
                <a:ea typeface="Segoe UI Historic" panose="020B0502040204020203" pitchFamily="34" charset="0"/>
                <a:cs typeface="Segoe UI Historic" panose="020B0502040204020203" pitchFamily="34" charset="0"/>
              </a:rPr>
              <a:t>analyst</a:t>
            </a:r>
            <a:endParaRPr lang="sv-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3" name="textruta 42">
            <a:extLst>
              <a:ext uri="{FF2B5EF4-FFF2-40B4-BE49-F238E27FC236}">
                <a16:creationId xmlns:a16="http://schemas.microsoft.com/office/drawing/2014/main" id="{1159A83F-1737-483F-975A-773B5819BED3}"/>
              </a:ext>
            </a:extLst>
          </p:cNvPr>
          <p:cNvSpPr txBox="1"/>
          <p:nvPr/>
        </p:nvSpPr>
        <p:spPr>
          <a:xfrm>
            <a:off x="8070210" y="3728330"/>
            <a:ext cx="2577390" cy="646331"/>
          </a:xfrm>
          <a:prstGeom prst="rect">
            <a:avLst/>
          </a:prstGeom>
          <a:noFill/>
        </p:spPr>
        <p:txBody>
          <a:bodyPr wrap="square" lIns="91440" tIns="45720" rIns="91440" bIns="45720" rtlCol="0" anchor="t">
            <a:spAutoFit/>
          </a:bodyPr>
          <a:lstStyle/>
          <a:p>
            <a:r>
              <a:rPr lang="sv-SE">
                <a:latin typeface="Segoe UI Historic"/>
                <a:ea typeface="Segoe UI Historic"/>
                <a:cs typeface="Segoe UI Historic"/>
              </a:rPr>
              <a:t>Albin </a:t>
            </a:r>
            <a:r>
              <a:rPr lang="sv-SE" err="1">
                <a:latin typeface="Segoe UI Historic"/>
                <a:ea typeface="Segoe UI Historic"/>
                <a:cs typeface="Segoe UI Historic"/>
              </a:rPr>
              <a:t>Jonfelt</a:t>
            </a:r>
            <a:endParaRPr lang="sv-SE">
              <a:latin typeface="Segoe UI Historic"/>
              <a:ea typeface="Segoe UI Historic"/>
              <a:cs typeface="Segoe UI Historic"/>
            </a:endParaRPr>
          </a:p>
          <a:p>
            <a:r>
              <a:rPr lang="sv-SE" err="1">
                <a:latin typeface="Segoe UI Historic"/>
                <a:ea typeface="Segoe UI Historic"/>
                <a:cs typeface="Segoe UI Historic"/>
              </a:rPr>
              <a:t>Developer</a:t>
            </a:r>
            <a:r>
              <a:rPr lang="sv-SE">
                <a:latin typeface="Segoe UI Historic"/>
                <a:ea typeface="Segoe UI Historic"/>
                <a:cs typeface="Segoe UI Historic"/>
              </a:rPr>
              <a:t> &amp; </a:t>
            </a:r>
            <a:r>
              <a:rPr lang="sv-SE" err="1">
                <a:latin typeface="Segoe UI Historic"/>
                <a:ea typeface="Segoe UI Historic"/>
                <a:cs typeface="Segoe UI Historic"/>
              </a:rPr>
              <a:t>integrator</a:t>
            </a:r>
          </a:p>
        </p:txBody>
      </p:sp>
    </p:spTree>
    <p:extLst>
      <p:ext uri="{BB962C8B-B14F-4D97-AF65-F5344CB8AC3E}">
        <p14:creationId xmlns:p14="http://schemas.microsoft.com/office/powerpoint/2010/main" val="226887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1C0B0C6-E680-A042-A054-3FDDA1C59F5E}"/>
              </a:ext>
            </a:extLst>
          </p:cNvPr>
          <p:cNvSpPr>
            <a:spLocks noGrp="1"/>
          </p:cNvSpPr>
          <p:nvPr>
            <p:ph type="title"/>
          </p:nvPr>
        </p:nvSpPr>
        <p:spPr/>
        <p:txBody>
          <a:bodyPr/>
          <a:lstStyle/>
          <a:p>
            <a:r>
              <a:rPr lang="en-US">
                <a:latin typeface="Segoe UI Historic"/>
                <a:ea typeface="Segoe UI Historic"/>
                <a:cs typeface="Arial"/>
              </a:rPr>
              <a:t>Number One Company</a:t>
            </a:r>
          </a:p>
        </p:txBody>
      </p:sp>
      <p:sp>
        <p:nvSpPr>
          <p:cNvPr id="7" name="Platshållare för bildnummer 6">
            <a:extLst>
              <a:ext uri="{FF2B5EF4-FFF2-40B4-BE49-F238E27FC236}">
                <a16:creationId xmlns:a16="http://schemas.microsoft.com/office/drawing/2014/main" id="{5AFD0D80-99BC-2345-BF5F-3D551D201DAF}"/>
              </a:ext>
            </a:extLst>
          </p:cNvPr>
          <p:cNvSpPr>
            <a:spLocks noGrp="1"/>
          </p:cNvSpPr>
          <p:nvPr>
            <p:ph type="sldNum" sz="quarter" idx="12"/>
          </p:nvPr>
        </p:nvSpPr>
        <p:spPr/>
        <p:txBody>
          <a:bodyPr/>
          <a:lstStyle/>
          <a:p>
            <a:fld id="{57EF6282-79C6-734A-9CD1-29359AB0D747}" type="slidenum">
              <a:rPr lang="sv-SE" smtClean="0"/>
              <a:t>4</a:t>
            </a:fld>
            <a:endParaRPr lang="sv-SE"/>
          </a:p>
        </p:txBody>
      </p:sp>
      <p:sp>
        <p:nvSpPr>
          <p:cNvPr id="8" name="Platshållare för sidfot 7">
            <a:extLst>
              <a:ext uri="{FF2B5EF4-FFF2-40B4-BE49-F238E27FC236}">
                <a16:creationId xmlns:a16="http://schemas.microsoft.com/office/drawing/2014/main" id="{BD78030A-301B-304D-9F84-2D6CCCBEF037}"/>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p>
        </p:txBody>
      </p:sp>
      <p:sp>
        <p:nvSpPr>
          <p:cNvPr id="10" name="Platshållare för sidfot 4">
            <a:extLst>
              <a:ext uri="{FF2B5EF4-FFF2-40B4-BE49-F238E27FC236}">
                <a16:creationId xmlns:a16="http://schemas.microsoft.com/office/drawing/2014/main" id="{8FBAD240-4B14-F346-B519-07B8F9DFE933}"/>
              </a:ext>
            </a:extLst>
          </p:cNvPr>
          <p:cNvSpPr txBox="1">
            <a:spLocks/>
          </p:cNvSpPr>
          <p:nvPr/>
        </p:nvSpPr>
        <p:spPr>
          <a:xfrm>
            <a:off x="849406" y="117662"/>
            <a:ext cx="5679952" cy="365125"/>
          </a:xfrm>
          <a:prstGeom prst="rect">
            <a:avLst/>
          </a:prstGeom>
        </p:spPr>
        <p:txBody>
          <a:bodyPr vert="horz" lIns="91440" tIns="45720" rIns="91440" bIns="45720" rtlCol="0" anchor="ctr"/>
          <a:lstStyle>
            <a:defPPr>
              <a:defRPr lang="sv-S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solidFill>
                <a:latin typeface="Arial" panose="020B0604020202020204" pitchFamily="34" charset="0"/>
                <a:cs typeface="Arial" panose="020B0604020202020204" pitchFamily="34" charset="0"/>
              </a:rPr>
              <a:t>About us </a:t>
            </a:r>
            <a:r>
              <a:rPr lang="en-US">
                <a:solidFill>
                  <a:schemeClr val="tx1"/>
                </a:solidFill>
                <a:latin typeface="Arial" panose="020B0604020202020204" pitchFamily="34" charset="0"/>
                <a:cs typeface="Arial" panose="020B0604020202020204" pitchFamily="34" charset="0"/>
              </a:rPr>
              <a:t>– Number One Company</a:t>
            </a:r>
            <a:endParaRPr lang="en-US" b="1">
              <a:solidFill>
                <a:schemeClr val="tx1"/>
              </a:solidFill>
              <a:latin typeface="Arial" panose="020B0604020202020204" pitchFamily="34" charset="0"/>
              <a:cs typeface="Arial" panose="020B0604020202020204" pitchFamily="34" charset="0"/>
            </a:endParaRPr>
          </a:p>
        </p:txBody>
      </p:sp>
      <p:graphicFrame>
        <p:nvGraphicFramePr>
          <p:cNvPr id="78" name="Platshållare för innehåll 2">
            <a:extLst>
              <a:ext uri="{FF2B5EF4-FFF2-40B4-BE49-F238E27FC236}">
                <a16:creationId xmlns:a16="http://schemas.microsoft.com/office/drawing/2014/main" id="{5318B240-CAF4-4224-9C50-537E7F536F7F}"/>
              </a:ext>
            </a:extLst>
          </p:cNvPr>
          <p:cNvGraphicFramePr>
            <a:graphicFrameLocks noGrp="1"/>
          </p:cNvGraphicFramePr>
          <p:nvPr>
            <p:ph idx="1"/>
            <p:extLst>
              <p:ext uri="{D42A27DB-BD31-4B8C-83A1-F6EECF244321}">
                <p14:modId xmlns:p14="http://schemas.microsoft.com/office/powerpoint/2010/main" val="26599779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Ellips 41">
            <a:extLst>
              <a:ext uri="{FF2B5EF4-FFF2-40B4-BE49-F238E27FC236}">
                <a16:creationId xmlns:a16="http://schemas.microsoft.com/office/drawing/2014/main" id="{33E7355B-7B50-4F84-AB0F-C34E007D0029}"/>
              </a:ext>
            </a:extLst>
          </p:cNvPr>
          <p:cNvSpPr/>
          <p:nvPr/>
        </p:nvSpPr>
        <p:spPr>
          <a:xfrm>
            <a:off x="7263565" y="2034205"/>
            <a:ext cx="836394" cy="836394"/>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Ellips 43">
            <a:extLst>
              <a:ext uri="{FF2B5EF4-FFF2-40B4-BE49-F238E27FC236}">
                <a16:creationId xmlns:a16="http://schemas.microsoft.com/office/drawing/2014/main" id="{FC11D0BF-1F4C-4647-A7A7-384DB05A2FF3}"/>
              </a:ext>
            </a:extLst>
          </p:cNvPr>
          <p:cNvSpPr/>
          <p:nvPr/>
        </p:nvSpPr>
        <p:spPr>
          <a:xfrm>
            <a:off x="7263565" y="3079179"/>
            <a:ext cx="836394" cy="836394"/>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Ellips 44">
            <a:extLst>
              <a:ext uri="{FF2B5EF4-FFF2-40B4-BE49-F238E27FC236}">
                <a16:creationId xmlns:a16="http://schemas.microsoft.com/office/drawing/2014/main" id="{C974117C-097A-4579-A968-364456739D28}"/>
              </a:ext>
            </a:extLst>
          </p:cNvPr>
          <p:cNvSpPr/>
          <p:nvPr/>
        </p:nvSpPr>
        <p:spPr>
          <a:xfrm>
            <a:off x="7263565" y="4124153"/>
            <a:ext cx="836394" cy="836394"/>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Ellips 45">
            <a:extLst>
              <a:ext uri="{FF2B5EF4-FFF2-40B4-BE49-F238E27FC236}">
                <a16:creationId xmlns:a16="http://schemas.microsoft.com/office/drawing/2014/main" id="{300ED0F8-55AF-42EE-AE37-B866B9D3094C}"/>
              </a:ext>
            </a:extLst>
          </p:cNvPr>
          <p:cNvSpPr/>
          <p:nvPr/>
        </p:nvSpPr>
        <p:spPr>
          <a:xfrm>
            <a:off x="7263565" y="5169127"/>
            <a:ext cx="836394" cy="836394"/>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Ellips 46">
            <a:extLst>
              <a:ext uri="{FF2B5EF4-FFF2-40B4-BE49-F238E27FC236}">
                <a16:creationId xmlns:a16="http://schemas.microsoft.com/office/drawing/2014/main" id="{FC5BC87E-A3E6-47A8-9109-C9608472744B}"/>
              </a:ext>
            </a:extLst>
          </p:cNvPr>
          <p:cNvSpPr/>
          <p:nvPr/>
        </p:nvSpPr>
        <p:spPr>
          <a:xfrm>
            <a:off x="10776908" y="4124153"/>
            <a:ext cx="836394" cy="836394"/>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Ellips 47">
            <a:extLst>
              <a:ext uri="{FF2B5EF4-FFF2-40B4-BE49-F238E27FC236}">
                <a16:creationId xmlns:a16="http://schemas.microsoft.com/office/drawing/2014/main" id="{4AB99D14-B9CB-467B-9DB7-82DE65415CA6}"/>
              </a:ext>
            </a:extLst>
          </p:cNvPr>
          <p:cNvSpPr/>
          <p:nvPr/>
        </p:nvSpPr>
        <p:spPr>
          <a:xfrm>
            <a:off x="8436782" y="2034205"/>
            <a:ext cx="836394" cy="836394"/>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Ellips 48">
            <a:extLst>
              <a:ext uri="{FF2B5EF4-FFF2-40B4-BE49-F238E27FC236}">
                <a16:creationId xmlns:a16="http://schemas.microsoft.com/office/drawing/2014/main" id="{D244070E-363B-496C-A807-12CEFEF43E88}"/>
              </a:ext>
            </a:extLst>
          </p:cNvPr>
          <p:cNvSpPr/>
          <p:nvPr/>
        </p:nvSpPr>
        <p:spPr>
          <a:xfrm>
            <a:off x="8436782" y="3079179"/>
            <a:ext cx="836394" cy="836394"/>
          </a:xfrm>
          <a:prstGeom prst="ellipse">
            <a:avLst/>
          </a:prstGeom>
          <a:blipFill dpi="0" rotWithShape="1">
            <a:blip r:embed="rId14">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Ellips 49">
            <a:extLst>
              <a:ext uri="{FF2B5EF4-FFF2-40B4-BE49-F238E27FC236}">
                <a16:creationId xmlns:a16="http://schemas.microsoft.com/office/drawing/2014/main" id="{4BF6BD21-44C4-42F6-BF4A-51D50415795A}"/>
              </a:ext>
            </a:extLst>
          </p:cNvPr>
          <p:cNvSpPr/>
          <p:nvPr/>
        </p:nvSpPr>
        <p:spPr>
          <a:xfrm>
            <a:off x="8436782" y="4124153"/>
            <a:ext cx="836394" cy="836394"/>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Ellips 50">
            <a:extLst>
              <a:ext uri="{FF2B5EF4-FFF2-40B4-BE49-F238E27FC236}">
                <a16:creationId xmlns:a16="http://schemas.microsoft.com/office/drawing/2014/main" id="{4A0E6B30-4F51-49CF-A08A-95F50FAFD46F}"/>
              </a:ext>
            </a:extLst>
          </p:cNvPr>
          <p:cNvSpPr/>
          <p:nvPr/>
        </p:nvSpPr>
        <p:spPr>
          <a:xfrm>
            <a:off x="8436782" y="5169127"/>
            <a:ext cx="836394" cy="836394"/>
          </a:xfrm>
          <a:prstGeom prst="ellipse">
            <a:avLst/>
          </a:prstGeom>
          <a:blipFill dpi="0" rotWithShape="1">
            <a:blip r:embed="rId16">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Ellips 51">
            <a:extLst>
              <a:ext uri="{FF2B5EF4-FFF2-40B4-BE49-F238E27FC236}">
                <a16:creationId xmlns:a16="http://schemas.microsoft.com/office/drawing/2014/main" id="{D45A0C46-95FB-427E-8248-62FF6A7192B9}"/>
              </a:ext>
            </a:extLst>
          </p:cNvPr>
          <p:cNvSpPr/>
          <p:nvPr/>
        </p:nvSpPr>
        <p:spPr>
          <a:xfrm rot="5400000">
            <a:off x="9609999" y="4124153"/>
            <a:ext cx="836394" cy="836394"/>
          </a:xfrm>
          <a:prstGeom prst="ellipse">
            <a:avLst/>
          </a:prstGeom>
          <a:blipFill dpi="0" rotWithShape="1">
            <a:blip r:embed="rId17">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Ellips 52">
            <a:extLst>
              <a:ext uri="{FF2B5EF4-FFF2-40B4-BE49-F238E27FC236}">
                <a16:creationId xmlns:a16="http://schemas.microsoft.com/office/drawing/2014/main" id="{E8DFFA7E-8FD1-4E64-99FC-AECCC9088E28}"/>
              </a:ext>
            </a:extLst>
          </p:cNvPr>
          <p:cNvSpPr/>
          <p:nvPr/>
        </p:nvSpPr>
        <p:spPr>
          <a:xfrm>
            <a:off x="9609999" y="2034205"/>
            <a:ext cx="836394" cy="836394"/>
          </a:xfrm>
          <a:prstGeom prst="ellipse">
            <a:avLst/>
          </a:prstGeom>
          <a:blipFill dpi="0" rotWithShape="1">
            <a:blip r:embed="rId18">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Ellips 53">
            <a:extLst>
              <a:ext uri="{FF2B5EF4-FFF2-40B4-BE49-F238E27FC236}">
                <a16:creationId xmlns:a16="http://schemas.microsoft.com/office/drawing/2014/main" id="{335034DA-B085-4ADE-92E4-2A40A58B0B20}"/>
              </a:ext>
            </a:extLst>
          </p:cNvPr>
          <p:cNvSpPr/>
          <p:nvPr/>
        </p:nvSpPr>
        <p:spPr>
          <a:xfrm>
            <a:off x="9609999" y="3079179"/>
            <a:ext cx="836394" cy="836394"/>
          </a:xfrm>
          <a:prstGeom prst="ellipse">
            <a:avLst/>
          </a:prstGeom>
          <a:blipFill dpi="0" rotWithShape="1">
            <a:blip r:embed="rId19">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Ellips 54">
            <a:extLst>
              <a:ext uri="{FF2B5EF4-FFF2-40B4-BE49-F238E27FC236}">
                <a16:creationId xmlns:a16="http://schemas.microsoft.com/office/drawing/2014/main" id="{A25CB769-7BB7-41CD-9F2D-D5A94AC3E352}"/>
              </a:ext>
            </a:extLst>
          </p:cNvPr>
          <p:cNvSpPr/>
          <p:nvPr/>
        </p:nvSpPr>
        <p:spPr>
          <a:xfrm>
            <a:off x="10776908" y="3079179"/>
            <a:ext cx="836394" cy="836394"/>
          </a:xfrm>
          <a:prstGeom prst="ellipse">
            <a:avLst/>
          </a:prstGeom>
          <a:blipFill dpi="0" rotWithShape="1">
            <a:blip r:embed="rId20">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Ellips 55">
            <a:extLst>
              <a:ext uri="{FF2B5EF4-FFF2-40B4-BE49-F238E27FC236}">
                <a16:creationId xmlns:a16="http://schemas.microsoft.com/office/drawing/2014/main" id="{B72FAC37-A7A0-4805-84B7-A84987915FDF}"/>
              </a:ext>
            </a:extLst>
          </p:cNvPr>
          <p:cNvSpPr/>
          <p:nvPr/>
        </p:nvSpPr>
        <p:spPr>
          <a:xfrm>
            <a:off x="9609999" y="5169127"/>
            <a:ext cx="836394" cy="836394"/>
          </a:xfrm>
          <a:prstGeom prst="ellipse">
            <a:avLst/>
          </a:prstGeom>
          <a:blipFill dpi="0" rotWithShape="1">
            <a:blip r:embed="rId21">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Ellips 56">
            <a:extLst>
              <a:ext uri="{FF2B5EF4-FFF2-40B4-BE49-F238E27FC236}">
                <a16:creationId xmlns:a16="http://schemas.microsoft.com/office/drawing/2014/main" id="{62D4DB8F-2B93-40DB-83C3-B2973485D90B}"/>
              </a:ext>
            </a:extLst>
          </p:cNvPr>
          <p:cNvSpPr/>
          <p:nvPr/>
        </p:nvSpPr>
        <p:spPr>
          <a:xfrm>
            <a:off x="10783216" y="2034205"/>
            <a:ext cx="836394" cy="836394"/>
          </a:xfrm>
          <a:prstGeom prst="ellipse">
            <a:avLst/>
          </a:prstGeom>
          <a:blipFill dpi="0" rotWithShape="1">
            <a:blip r:embed="rId22">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Ellips 57">
            <a:extLst>
              <a:ext uri="{FF2B5EF4-FFF2-40B4-BE49-F238E27FC236}">
                <a16:creationId xmlns:a16="http://schemas.microsoft.com/office/drawing/2014/main" id="{AD3F959C-F78D-476B-AC1E-739A6ECCB4FE}"/>
              </a:ext>
            </a:extLst>
          </p:cNvPr>
          <p:cNvSpPr/>
          <p:nvPr/>
        </p:nvSpPr>
        <p:spPr>
          <a:xfrm>
            <a:off x="4917131" y="2034205"/>
            <a:ext cx="836394" cy="836394"/>
          </a:xfrm>
          <a:prstGeom prst="ellipse">
            <a:avLst/>
          </a:prstGeom>
          <a:blipFill dpi="0" rotWithShape="1">
            <a:blip r:embed="rId23">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Ellips 58">
            <a:extLst>
              <a:ext uri="{FF2B5EF4-FFF2-40B4-BE49-F238E27FC236}">
                <a16:creationId xmlns:a16="http://schemas.microsoft.com/office/drawing/2014/main" id="{2BE82EF0-5D96-4191-9E82-35B46F3208DB}"/>
              </a:ext>
            </a:extLst>
          </p:cNvPr>
          <p:cNvSpPr/>
          <p:nvPr/>
        </p:nvSpPr>
        <p:spPr>
          <a:xfrm>
            <a:off x="4917131" y="3079179"/>
            <a:ext cx="836394" cy="836394"/>
          </a:xfrm>
          <a:prstGeom prst="ellipse">
            <a:avLst/>
          </a:prstGeom>
          <a:blipFill dpi="0" rotWithShape="1">
            <a:blip r:embed="rId24">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Ellips 59">
            <a:extLst>
              <a:ext uri="{FF2B5EF4-FFF2-40B4-BE49-F238E27FC236}">
                <a16:creationId xmlns:a16="http://schemas.microsoft.com/office/drawing/2014/main" id="{0D0F321D-3427-44C8-89F5-37859FDA7AA2}"/>
              </a:ext>
            </a:extLst>
          </p:cNvPr>
          <p:cNvSpPr/>
          <p:nvPr/>
        </p:nvSpPr>
        <p:spPr>
          <a:xfrm>
            <a:off x="4917131" y="4124153"/>
            <a:ext cx="836394" cy="836394"/>
          </a:xfrm>
          <a:prstGeom prst="ellipse">
            <a:avLst/>
          </a:prstGeom>
          <a:blipFill dpi="0" rotWithShape="1">
            <a:blip r:embed="rId25">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Ellips 60">
            <a:extLst>
              <a:ext uri="{FF2B5EF4-FFF2-40B4-BE49-F238E27FC236}">
                <a16:creationId xmlns:a16="http://schemas.microsoft.com/office/drawing/2014/main" id="{6B236B13-BA3E-49C0-A36A-E95BA9EA285A}"/>
              </a:ext>
            </a:extLst>
          </p:cNvPr>
          <p:cNvSpPr/>
          <p:nvPr/>
        </p:nvSpPr>
        <p:spPr>
          <a:xfrm>
            <a:off x="4917131" y="5169127"/>
            <a:ext cx="836394" cy="836394"/>
          </a:xfrm>
          <a:prstGeom prst="ellipse">
            <a:avLst/>
          </a:prstGeom>
          <a:blipFill dpi="0" rotWithShape="1">
            <a:blip r:embed="rId26">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Ellips 61">
            <a:extLst>
              <a:ext uri="{FF2B5EF4-FFF2-40B4-BE49-F238E27FC236}">
                <a16:creationId xmlns:a16="http://schemas.microsoft.com/office/drawing/2014/main" id="{44CEA005-E744-4CF9-AA59-9CE657B3DB4B}"/>
              </a:ext>
            </a:extLst>
          </p:cNvPr>
          <p:cNvSpPr/>
          <p:nvPr/>
        </p:nvSpPr>
        <p:spPr>
          <a:xfrm>
            <a:off x="6090348" y="2034205"/>
            <a:ext cx="836394" cy="836394"/>
          </a:xfrm>
          <a:prstGeom prst="ellipse">
            <a:avLst/>
          </a:prstGeom>
          <a:blipFill dpi="0" rotWithShape="1">
            <a:blip r:embed="rId27">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Ellips 62">
            <a:extLst>
              <a:ext uri="{FF2B5EF4-FFF2-40B4-BE49-F238E27FC236}">
                <a16:creationId xmlns:a16="http://schemas.microsoft.com/office/drawing/2014/main" id="{6782AC3A-6993-41EC-8A69-679CC3D7115D}"/>
              </a:ext>
            </a:extLst>
          </p:cNvPr>
          <p:cNvSpPr/>
          <p:nvPr/>
        </p:nvSpPr>
        <p:spPr>
          <a:xfrm>
            <a:off x="6090348" y="3079179"/>
            <a:ext cx="836394" cy="836394"/>
          </a:xfrm>
          <a:prstGeom prst="ellipse">
            <a:avLst/>
          </a:prstGeom>
          <a:blipFill dpi="0" rotWithShape="1">
            <a:blip r:embed="rId28">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Ellips 63">
            <a:extLst>
              <a:ext uri="{FF2B5EF4-FFF2-40B4-BE49-F238E27FC236}">
                <a16:creationId xmlns:a16="http://schemas.microsoft.com/office/drawing/2014/main" id="{9FA38DFD-94C1-4875-BAD6-CA22CD6B5E37}"/>
              </a:ext>
            </a:extLst>
          </p:cNvPr>
          <p:cNvSpPr/>
          <p:nvPr/>
        </p:nvSpPr>
        <p:spPr>
          <a:xfrm>
            <a:off x="6090348" y="4124153"/>
            <a:ext cx="836394" cy="836394"/>
          </a:xfrm>
          <a:prstGeom prst="ellipse">
            <a:avLst/>
          </a:prstGeom>
          <a:blipFill dpi="0" rotWithShape="1">
            <a:blip r:embed="rId29">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Ellips 64">
            <a:extLst>
              <a:ext uri="{FF2B5EF4-FFF2-40B4-BE49-F238E27FC236}">
                <a16:creationId xmlns:a16="http://schemas.microsoft.com/office/drawing/2014/main" id="{D423F306-F903-4B6D-B4BF-5700BD5A220D}"/>
              </a:ext>
            </a:extLst>
          </p:cNvPr>
          <p:cNvSpPr/>
          <p:nvPr/>
        </p:nvSpPr>
        <p:spPr>
          <a:xfrm>
            <a:off x="6090348" y="5169127"/>
            <a:ext cx="836394" cy="836394"/>
          </a:xfrm>
          <a:prstGeom prst="ellipse">
            <a:avLst/>
          </a:prstGeom>
          <a:blipFill dpi="0" rotWithShape="1">
            <a:blip r:embed="rId30">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Ellips 65">
            <a:extLst>
              <a:ext uri="{FF2B5EF4-FFF2-40B4-BE49-F238E27FC236}">
                <a16:creationId xmlns:a16="http://schemas.microsoft.com/office/drawing/2014/main" id="{E7A1E5F0-649B-4D93-BA77-816F9BF18AF5}"/>
              </a:ext>
            </a:extLst>
          </p:cNvPr>
          <p:cNvSpPr/>
          <p:nvPr/>
        </p:nvSpPr>
        <p:spPr>
          <a:xfrm>
            <a:off x="10776908" y="5169127"/>
            <a:ext cx="836394" cy="836394"/>
          </a:xfrm>
          <a:prstGeom prst="ellipse">
            <a:avLst/>
          </a:prstGeom>
          <a:blipFill dpi="0" rotWithShape="1">
            <a:blip r:embed="rId31">
              <a:extLst>
                <a:ext uri="{28A0092B-C50C-407E-A947-70E740481C1C}">
                  <a14:useLocalDpi xmlns:a14="http://schemas.microsoft.com/office/drawing/2010/main" val="0"/>
                </a:ext>
              </a:extLst>
            </a:blip>
            <a:srcRect/>
            <a:stretch>
              <a:fillRect/>
            </a:stretch>
          </a:blip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64558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ktangel: rundade hörn 20">
            <a:extLst>
              <a:ext uri="{FF2B5EF4-FFF2-40B4-BE49-F238E27FC236}">
                <a16:creationId xmlns:a16="http://schemas.microsoft.com/office/drawing/2014/main" id="{60EDEC4D-6801-F34D-95B0-AD6E1A594084}"/>
              </a:ext>
            </a:extLst>
          </p:cNvPr>
          <p:cNvSpPr/>
          <p:nvPr/>
        </p:nvSpPr>
        <p:spPr>
          <a:xfrm>
            <a:off x="572768" y="1479146"/>
            <a:ext cx="10950541" cy="436444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 name="Rak pil 4">
            <a:extLst>
              <a:ext uri="{FF2B5EF4-FFF2-40B4-BE49-F238E27FC236}">
                <a16:creationId xmlns:a16="http://schemas.microsoft.com/office/drawing/2014/main" id="{777FB36C-754A-4FC1-9489-1759CAE48141}"/>
              </a:ext>
            </a:extLst>
          </p:cNvPr>
          <p:cNvCxnSpPr/>
          <p:nvPr/>
        </p:nvCxnSpPr>
        <p:spPr>
          <a:xfrm>
            <a:off x="1816207" y="3914388"/>
            <a:ext cx="9341709" cy="0"/>
          </a:xfrm>
          <a:prstGeom prst="straightConnector1">
            <a:avLst/>
          </a:prstGeom>
          <a:ln w="76200">
            <a:solidFill>
              <a:schemeClr val="accent2"/>
            </a:solidFill>
            <a:headEnd type="none"/>
            <a:tailEnd type="triangle"/>
          </a:ln>
        </p:spPr>
        <p:style>
          <a:lnRef idx="3">
            <a:schemeClr val="accent2"/>
          </a:lnRef>
          <a:fillRef idx="0">
            <a:schemeClr val="accent2"/>
          </a:fillRef>
          <a:effectRef idx="2">
            <a:schemeClr val="accent2"/>
          </a:effectRef>
          <a:fontRef idx="minor">
            <a:schemeClr val="tx1"/>
          </a:fontRef>
        </p:style>
      </p:cxnSp>
      <p:sp>
        <p:nvSpPr>
          <p:cNvPr id="2" name="Rubrik 1">
            <a:extLst>
              <a:ext uri="{FF2B5EF4-FFF2-40B4-BE49-F238E27FC236}">
                <a16:creationId xmlns:a16="http://schemas.microsoft.com/office/drawing/2014/main" id="{7C743E71-B8D7-4C4A-A01C-61DE96760A72}"/>
              </a:ext>
            </a:extLst>
          </p:cNvPr>
          <p:cNvSpPr>
            <a:spLocks noGrp="1"/>
          </p:cNvSpPr>
          <p:nvPr>
            <p:ph type="title"/>
          </p:nvPr>
        </p:nvSpPr>
        <p:spPr/>
        <p:txBody>
          <a:bodyPr/>
          <a:lstStyle/>
          <a:p>
            <a:r>
              <a:rPr lang="en-US">
                <a:latin typeface="Segoe UI Historic"/>
                <a:ea typeface="Segoe UI Historic"/>
                <a:cs typeface="Arial"/>
              </a:rPr>
              <a:t>Problems</a:t>
            </a:r>
            <a:endParaRPr lang="sv-SE"/>
          </a:p>
        </p:txBody>
      </p:sp>
      <p:sp>
        <p:nvSpPr>
          <p:cNvPr id="5" name="Platshållare för bildnummer 4">
            <a:extLst>
              <a:ext uri="{FF2B5EF4-FFF2-40B4-BE49-F238E27FC236}">
                <a16:creationId xmlns:a16="http://schemas.microsoft.com/office/drawing/2014/main" id="{E136919E-677E-B048-9036-89FFE8A4CD33}"/>
              </a:ext>
            </a:extLst>
          </p:cNvPr>
          <p:cNvSpPr>
            <a:spLocks noGrp="1"/>
          </p:cNvSpPr>
          <p:nvPr>
            <p:ph type="sldNum" sz="quarter" idx="12"/>
          </p:nvPr>
        </p:nvSpPr>
        <p:spPr/>
        <p:txBody>
          <a:bodyPr/>
          <a:lstStyle/>
          <a:p>
            <a:fld id="{57EF6282-79C6-734A-9CD1-29359AB0D747}" type="slidenum">
              <a:rPr lang="sv-SE" smtClean="0"/>
              <a:pPr/>
              <a:t>5</a:t>
            </a:fld>
            <a:endParaRPr lang="sv-SE"/>
          </a:p>
        </p:txBody>
      </p:sp>
      <p:sp>
        <p:nvSpPr>
          <p:cNvPr id="6" name="Platshållare för sidfot 7">
            <a:extLst>
              <a:ext uri="{FF2B5EF4-FFF2-40B4-BE49-F238E27FC236}">
                <a16:creationId xmlns:a16="http://schemas.microsoft.com/office/drawing/2014/main" id="{7E960157-2DF2-8341-9390-927A3BE3AEBA}"/>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endParaRPr lang="sv-SE"/>
          </a:p>
        </p:txBody>
      </p:sp>
      <p:sp>
        <p:nvSpPr>
          <p:cNvPr id="8" name="Ellips 7">
            <a:extLst>
              <a:ext uri="{FF2B5EF4-FFF2-40B4-BE49-F238E27FC236}">
                <a16:creationId xmlns:a16="http://schemas.microsoft.com/office/drawing/2014/main" id="{7A7D38CB-39C9-BE47-8C45-6AFBF7BCBA2E}"/>
              </a:ext>
            </a:extLst>
          </p:cNvPr>
          <p:cNvSpPr/>
          <p:nvPr/>
        </p:nvSpPr>
        <p:spPr>
          <a:xfrm>
            <a:off x="6133054" y="3345521"/>
            <a:ext cx="1068274" cy="1068274"/>
          </a:xfrm>
          <a:prstGeom prst="ellipse">
            <a:avLst/>
          </a:prstGeom>
          <a:solidFill>
            <a:srgbClr val="1A3359"/>
          </a:solid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a:extLst>
              <a:ext uri="{FF2B5EF4-FFF2-40B4-BE49-F238E27FC236}">
                <a16:creationId xmlns:a16="http://schemas.microsoft.com/office/drawing/2014/main" id="{C2FD0998-3D3C-0A4A-8F3F-CB2A0CCD1022}"/>
              </a:ext>
            </a:extLst>
          </p:cNvPr>
          <p:cNvSpPr txBox="1"/>
          <p:nvPr/>
        </p:nvSpPr>
        <p:spPr>
          <a:xfrm>
            <a:off x="5590710" y="4465332"/>
            <a:ext cx="2152962" cy="646331"/>
          </a:xfrm>
          <a:prstGeom prst="rect">
            <a:avLst/>
          </a:prstGeom>
          <a:noFill/>
        </p:spPr>
        <p:txBody>
          <a:bodyPr wrap="none" lIns="91440" tIns="45720" rIns="91440" bIns="45720" rtlCol="0" anchor="t">
            <a:spAutoFit/>
          </a:bodyPr>
          <a:lstStyle/>
          <a:p>
            <a:r>
              <a:rPr lang="en-US" b="1">
                <a:solidFill>
                  <a:srgbClr val="1A3359"/>
                </a:solidFill>
                <a:latin typeface="Segoe UI Historic"/>
                <a:ea typeface="Segoe UI Historic"/>
                <a:cs typeface="Segoe UI Historic"/>
              </a:rPr>
              <a:t>Trust &amp; Familiarity</a:t>
            </a:r>
            <a:br>
              <a:rPr lang="en-US" b="1">
                <a:solidFill>
                  <a:srgbClr val="1A3359"/>
                </a:solidFill>
                <a:latin typeface="Segoe UI Historic"/>
                <a:ea typeface="Segoe UI Historic"/>
                <a:cs typeface="Segoe UI Historic"/>
              </a:rPr>
            </a:br>
            <a:r>
              <a:rPr lang="en-US" b="1">
                <a:solidFill>
                  <a:srgbClr val="1A3359"/>
                </a:solidFill>
                <a:latin typeface="Segoe UI Historic"/>
                <a:ea typeface="Segoe UI Historic"/>
                <a:cs typeface="Segoe UI Historic"/>
              </a:rPr>
              <a:t>towards the system</a:t>
            </a:r>
          </a:p>
        </p:txBody>
      </p:sp>
      <p:sp>
        <p:nvSpPr>
          <p:cNvPr id="12" name="Ellips 11">
            <a:extLst>
              <a:ext uri="{FF2B5EF4-FFF2-40B4-BE49-F238E27FC236}">
                <a16:creationId xmlns:a16="http://schemas.microsoft.com/office/drawing/2014/main" id="{CF582167-E0C9-E041-B1D0-32269C3407F2}"/>
              </a:ext>
            </a:extLst>
          </p:cNvPr>
          <p:cNvSpPr/>
          <p:nvPr/>
        </p:nvSpPr>
        <p:spPr>
          <a:xfrm>
            <a:off x="8771754" y="3408026"/>
            <a:ext cx="1068274" cy="1068274"/>
          </a:xfrm>
          <a:prstGeom prst="ellipse">
            <a:avLst/>
          </a:prstGeom>
          <a:solidFill>
            <a:srgbClr val="1A3359"/>
          </a:solid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textruta 13">
            <a:extLst>
              <a:ext uri="{FF2B5EF4-FFF2-40B4-BE49-F238E27FC236}">
                <a16:creationId xmlns:a16="http://schemas.microsoft.com/office/drawing/2014/main" id="{4B990FDA-55E8-954E-92BB-F7A712354123}"/>
              </a:ext>
            </a:extLst>
          </p:cNvPr>
          <p:cNvSpPr txBox="1"/>
          <p:nvPr/>
        </p:nvSpPr>
        <p:spPr>
          <a:xfrm>
            <a:off x="8081278" y="2699190"/>
            <a:ext cx="2514022" cy="646331"/>
          </a:xfrm>
          <a:prstGeom prst="rect">
            <a:avLst/>
          </a:prstGeom>
          <a:noFill/>
        </p:spPr>
        <p:txBody>
          <a:bodyPr wrap="none" lIns="91440" tIns="45720" rIns="91440" bIns="45720" rtlCol="0" anchor="t">
            <a:spAutoFit/>
          </a:bodyPr>
          <a:lstStyle/>
          <a:p>
            <a:pPr algn="ctr"/>
            <a:r>
              <a:rPr lang="en-US" b="1">
                <a:solidFill>
                  <a:srgbClr val="1A3359"/>
                </a:solidFill>
                <a:latin typeface="Segoe UI Historic"/>
                <a:ea typeface="Segoe UI Historic"/>
                <a:cs typeface="Segoe UI Historic"/>
              </a:rPr>
              <a:t>Manage many patients</a:t>
            </a:r>
            <a:br>
              <a:rPr lang="en-US" b="1">
                <a:latin typeface="Segoe UI Historic"/>
              </a:rPr>
            </a:br>
            <a:r>
              <a:rPr lang="en-US" b="1">
                <a:solidFill>
                  <a:srgbClr val="1A3359"/>
                </a:solidFill>
                <a:latin typeface="Segoe UI Historic"/>
                <a:ea typeface="Segoe UI Historic"/>
                <a:cs typeface="Segoe UI Historic"/>
              </a:rPr>
              <a:t>simultaneously</a:t>
            </a:r>
          </a:p>
        </p:txBody>
      </p:sp>
      <p:sp>
        <p:nvSpPr>
          <p:cNvPr id="15" name="Ellips 14">
            <a:extLst>
              <a:ext uri="{FF2B5EF4-FFF2-40B4-BE49-F238E27FC236}">
                <a16:creationId xmlns:a16="http://schemas.microsoft.com/office/drawing/2014/main" id="{5F3EDF2B-A36C-734C-8383-D09D45C412F9}"/>
              </a:ext>
            </a:extLst>
          </p:cNvPr>
          <p:cNvSpPr/>
          <p:nvPr/>
        </p:nvSpPr>
        <p:spPr>
          <a:xfrm>
            <a:off x="3494355" y="3396902"/>
            <a:ext cx="1068274" cy="1068274"/>
          </a:xfrm>
          <a:prstGeom prst="ellipse">
            <a:avLst/>
          </a:prstGeom>
          <a:solidFill>
            <a:srgbClr val="1A3359"/>
          </a:solidFill>
          <a:ln>
            <a:solidFill>
              <a:srgbClr val="1A3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textruta 16">
            <a:extLst>
              <a:ext uri="{FF2B5EF4-FFF2-40B4-BE49-F238E27FC236}">
                <a16:creationId xmlns:a16="http://schemas.microsoft.com/office/drawing/2014/main" id="{AC0C53AE-DA2C-D64D-BACF-444D84C8F46C}"/>
              </a:ext>
            </a:extLst>
          </p:cNvPr>
          <p:cNvSpPr txBox="1"/>
          <p:nvPr/>
        </p:nvSpPr>
        <p:spPr>
          <a:xfrm>
            <a:off x="2929331" y="2850807"/>
            <a:ext cx="2496196" cy="369332"/>
          </a:xfrm>
          <a:prstGeom prst="rect">
            <a:avLst/>
          </a:prstGeom>
          <a:noFill/>
        </p:spPr>
        <p:txBody>
          <a:bodyPr wrap="none" lIns="91440" tIns="45720" rIns="91440" bIns="45720" rtlCol="0" anchor="t">
            <a:spAutoFit/>
          </a:bodyPr>
          <a:lstStyle/>
          <a:p>
            <a:r>
              <a:rPr lang="en-US" b="1">
                <a:solidFill>
                  <a:srgbClr val="1A3359"/>
                </a:solidFill>
                <a:latin typeface="Segoe UI Historic"/>
                <a:ea typeface="Segoe UI Historic"/>
                <a:cs typeface="Segoe UI Historic"/>
              </a:rPr>
              <a:t>Continuous Measuring</a:t>
            </a:r>
          </a:p>
        </p:txBody>
      </p:sp>
      <p:pic>
        <p:nvPicPr>
          <p:cNvPr id="18" name="Bild 17" descr="Cirklar med pilar kontur">
            <a:extLst>
              <a:ext uri="{FF2B5EF4-FFF2-40B4-BE49-F238E27FC236}">
                <a16:creationId xmlns:a16="http://schemas.microsoft.com/office/drawing/2014/main" id="{3F86CA06-A507-384D-9916-2A2AA7CD9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2532" y="3551707"/>
            <a:ext cx="691920" cy="714168"/>
          </a:xfrm>
          <a:prstGeom prst="rect">
            <a:avLst/>
          </a:prstGeom>
        </p:spPr>
      </p:pic>
      <p:pic>
        <p:nvPicPr>
          <p:cNvPr id="20" name="Bild 19" descr="Hjärta med hel fyllning">
            <a:extLst>
              <a:ext uri="{FF2B5EF4-FFF2-40B4-BE49-F238E27FC236}">
                <a16:creationId xmlns:a16="http://schemas.microsoft.com/office/drawing/2014/main" id="{6BC322B5-E8F6-BA4D-9DD0-188CDD24E7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7793" y="3595674"/>
            <a:ext cx="669671" cy="658547"/>
          </a:xfrm>
          <a:prstGeom prst="rect">
            <a:avLst/>
          </a:prstGeom>
        </p:spPr>
      </p:pic>
      <p:pic>
        <p:nvPicPr>
          <p:cNvPr id="22" name="Bild 21" descr="Snurrande tallrikar med hel fyllning">
            <a:extLst>
              <a:ext uri="{FF2B5EF4-FFF2-40B4-BE49-F238E27FC236}">
                <a16:creationId xmlns:a16="http://schemas.microsoft.com/office/drawing/2014/main" id="{6F7AAF8C-FCC1-BD4F-A1A0-E60D9B3B0F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14578" y="3606798"/>
            <a:ext cx="647423" cy="647423"/>
          </a:xfrm>
          <a:prstGeom prst="rect">
            <a:avLst/>
          </a:prstGeom>
        </p:spPr>
      </p:pic>
      <p:sp>
        <p:nvSpPr>
          <p:cNvPr id="3" name="textruta 2">
            <a:extLst>
              <a:ext uri="{FF2B5EF4-FFF2-40B4-BE49-F238E27FC236}">
                <a16:creationId xmlns:a16="http://schemas.microsoft.com/office/drawing/2014/main" id="{569B1BF9-0FD8-469B-9A08-AC4545AA2202}"/>
              </a:ext>
            </a:extLst>
          </p:cNvPr>
          <p:cNvSpPr txBox="1"/>
          <p:nvPr/>
        </p:nvSpPr>
        <p:spPr>
          <a:xfrm>
            <a:off x="1096647" y="1946377"/>
            <a:ext cx="3382834" cy="646331"/>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2"/>
                </a:solidFill>
                <a:latin typeface="Segoe UI Historicgia"/>
              </a:rPr>
              <a:t>...how do we </a:t>
            </a:r>
            <a:br>
              <a:rPr lang="en-US" b="1">
                <a:solidFill>
                  <a:schemeClr val="accent2"/>
                </a:solidFill>
                <a:latin typeface="Segoe UI Historicgia"/>
              </a:rPr>
            </a:br>
            <a:r>
              <a:rPr lang="en-US" b="1">
                <a:solidFill>
                  <a:schemeClr val="accent2"/>
                </a:solidFill>
                <a:latin typeface="Segoe UI Historicgia"/>
              </a:rPr>
              <a:t>solve these problems?</a:t>
            </a:r>
            <a:endParaRPr lang="en-US" b="1">
              <a:solidFill>
                <a:schemeClr val="accent2"/>
              </a:solidFill>
              <a:latin typeface="Segoe UI Historicgia"/>
              <a:cs typeface="Calibri"/>
            </a:endParaRPr>
          </a:p>
        </p:txBody>
      </p:sp>
      <p:pic>
        <p:nvPicPr>
          <p:cNvPr id="13" name="Bild 12" descr="En robot med en upphöjd arm">
            <a:extLst>
              <a:ext uri="{FF2B5EF4-FFF2-40B4-BE49-F238E27FC236}">
                <a16:creationId xmlns:a16="http://schemas.microsoft.com/office/drawing/2014/main" id="{AB5D8682-9AE6-4296-8D04-19940F37DB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8690" y="2632056"/>
            <a:ext cx="2292189" cy="2292189"/>
          </a:xfrm>
          <a:prstGeom prst="rect">
            <a:avLst/>
          </a:prstGeom>
        </p:spPr>
      </p:pic>
      <p:pic>
        <p:nvPicPr>
          <p:cNvPr id="16" name="Bild 15" descr="Tal kontur">
            <a:extLst>
              <a:ext uri="{FF2B5EF4-FFF2-40B4-BE49-F238E27FC236}">
                <a16:creationId xmlns:a16="http://schemas.microsoft.com/office/drawing/2014/main" id="{0431F55C-71E5-43CE-8F7E-1125D2B8A2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711585" y="1690465"/>
            <a:ext cx="4149910" cy="1406712"/>
          </a:xfrm>
          <a:prstGeom prst="rect">
            <a:avLst/>
          </a:prstGeom>
        </p:spPr>
      </p:pic>
    </p:spTree>
    <p:extLst>
      <p:ext uri="{BB962C8B-B14F-4D97-AF65-F5344CB8AC3E}">
        <p14:creationId xmlns:p14="http://schemas.microsoft.com/office/powerpoint/2010/main" val="3125648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 11" descr="En robot med en upphöjd arm">
            <a:extLst>
              <a:ext uri="{FF2B5EF4-FFF2-40B4-BE49-F238E27FC236}">
                <a16:creationId xmlns:a16="http://schemas.microsoft.com/office/drawing/2014/main" id="{E4CA0CA3-3FD5-4FD9-B9CA-FB7C61995A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5628" y="-271496"/>
            <a:ext cx="6858000" cy="6858000"/>
          </a:xfrm>
          <a:prstGeom prst="rect">
            <a:avLst/>
          </a:prstGeom>
        </p:spPr>
      </p:pic>
      <p:sp>
        <p:nvSpPr>
          <p:cNvPr id="4" name="Platshållare för bildnummer 3">
            <a:extLst>
              <a:ext uri="{FF2B5EF4-FFF2-40B4-BE49-F238E27FC236}">
                <a16:creationId xmlns:a16="http://schemas.microsoft.com/office/drawing/2014/main" id="{59D9E4D4-E787-4A1B-8A40-6CAAF44B2DB1}"/>
              </a:ext>
            </a:extLst>
          </p:cNvPr>
          <p:cNvSpPr>
            <a:spLocks noGrp="1"/>
          </p:cNvSpPr>
          <p:nvPr>
            <p:ph type="sldNum" sz="quarter" idx="12"/>
          </p:nvPr>
        </p:nvSpPr>
        <p:spPr/>
        <p:txBody>
          <a:bodyPr/>
          <a:lstStyle/>
          <a:p>
            <a:fld id="{57EF6282-79C6-734A-9CD1-29359AB0D747}" type="slidenum">
              <a:rPr lang="sv-SE" smtClean="0"/>
              <a:pPr/>
              <a:t>6</a:t>
            </a:fld>
            <a:endParaRPr lang="sv-SE"/>
          </a:p>
        </p:txBody>
      </p:sp>
      <p:sp>
        <p:nvSpPr>
          <p:cNvPr id="6" name="Flödesschema: Koppling 5">
            <a:extLst>
              <a:ext uri="{FF2B5EF4-FFF2-40B4-BE49-F238E27FC236}">
                <a16:creationId xmlns:a16="http://schemas.microsoft.com/office/drawing/2014/main" id="{40D710CA-F097-4E3D-80D0-168F5FF1087D}"/>
              </a:ext>
            </a:extLst>
          </p:cNvPr>
          <p:cNvSpPr/>
          <p:nvPr/>
        </p:nvSpPr>
        <p:spPr>
          <a:xfrm>
            <a:off x="2989159" y="306346"/>
            <a:ext cx="5910719" cy="5911200"/>
          </a:xfrm>
          <a:prstGeom prst="flowChartConnector">
            <a:avLst/>
          </a:prstGeom>
          <a:solidFill>
            <a:srgbClr val="1A335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E"/>
          </a:p>
        </p:txBody>
      </p:sp>
      <p:sp>
        <p:nvSpPr>
          <p:cNvPr id="7" name="Flödesschema: Koppling 6">
            <a:extLst>
              <a:ext uri="{FF2B5EF4-FFF2-40B4-BE49-F238E27FC236}">
                <a16:creationId xmlns:a16="http://schemas.microsoft.com/office/drawing/2014/main" id="{D64BE1DB-C345-4E2F-89BF-DB4D975C120D}"/>
              </a:ext>
            </a:extLst>
          </p:cNvPr>
          <p:cNvSpPr/>
          <p:nvPr/>
        </p:nvSpPr>
        <p:spPr>
          <a:xfrm>
            <a:off x="8035878" y="1230922"/>
            <a:ext cx="720000" cy="72000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accent2"/>
              </a:solidFill>
            </a:endParaRPr>
          </a:p>
        </p:txBody>
      </p:sp>
      <p:pic>
        <p:nvPicPr>
          <p:cNvPr id="9" name="Bild 8" descr="En böjd brushstroke">
            <a:extLst>
              <a:ext uri="{FF2B5EF4-FFF2-40B4-BE49-F238E27FC236}">
                <a16:creationId xmlns:a16="http://schemas.microsoft.com/office/drawing/2014/main" id="{B962148F-A8C1-4D3C-B0F9-DA3EC54F7C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327696">
            <a:off x="1396891" y="2537351"/>
            <a:ext cx="4572000" cy="4572000"/>
          </a:xfrm>
          <a:prstGeom prst="rect">
            <a:avLst/>
          </a:prstGeom>
        </p:spPr>
      </p:pic>
      <p:sp>
        <p:nvSpPr>
          <p:cNvPr id="10" name="textruta 9">
            <a:extLst>
              <a:ext uri="{FF2B5EF4-FFF2-40B4-BE49-F238E27FC236}">
                <a16:creationId xmlns:a16="http://schemas.microsoft.com/office/drawing/2014/main" id="{85E957E6-B62F-4CC4-841F-622922B259E3}"/>
              </a:ext>
            </a:extLst>
          </p:cNvPr>
          <p:cNvSpPr txBox="1"/>
          <p:nvPr/>
        </p:nvSpPr>
        <p:spPr>
          <a:xfrm>
            <a:off x="4376623" y="1876425"/>
            <a:ext cx="5531543" cy="1323439"/>
          </a:xfrm>
          <a:prstGeom prst="rect">
            <a:avLst/>
          </a:prstGeom>
          <a:noFill/>
        </p:spPr>
        <p:txBody>
          <a:bodyPr wrap="square" lIns="91440" tIns="45720" rIns="91440" bIns="45720" rtlCol="0" anchor="t">
            <a:spAutoFit/>
          </a:bodyPr>
          <a:lstStyle/>
          <a:p>
            <a:r>
              <a:rPr lang="en-GB" sz="8000" err="1">
                <a:solidFill>
                  <a:schemeClr val="bg1"/>
                </a:solidFill>
                <a:latin typeface="Tw Cen MT"/>
              </a:rPr>
              <a:t>RostBot</a:t>
            </a:r>
            <a:endParaRPr lang="en-SE" sz="8000" err="1">
              <a:solidFill>
                <a:schemeClr val="bg1"/>
              </a:solidFill>
              <a:latin typeface="Tw Cen MT" panose="020B0602020104020603" pitchFamily="34" charset="0"/>
            </a:endParaRPr>
          </a:p>
        </p:txBody>
      </p:sp>
      <p:sp>
        <p:nvSpPr>
          <p:cNvPr id="13" name="Platshållare för text 2">
            <a:extLst>
              <a:ext uri="{FF2B5EF4-FFF2-40B4-BE49-F238E27FC236}">
                <a16:creationId xmlns:a16="http://schemas.microsoft.com/office/drawing/2014/main" id="{80B8CCBA-9170-4449-B259-2171FC84467E}"/>
              </a:ext>
            </a:extLst>
          </p:cNvPr>
          <p:cNvSpPr txBox="1">
            <a:spLocks/>
          </p:cNvSpPr>
          <p:nvPr/>
        </p:nvSpPr>
        <p:spPr>
          <a:xfrm>
            <a:off x="3782000" y="3287159"/>
            <a:ext cx="5559552" cy="1536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Clr>
                <a:schemeClr val="accent4">
                  <a:lumMod val="75000"/>
                </a:schemeClr>
              </a:buClr>
              <a:buSzPct val="120000"/>
              <a:buFont typeface="Systemtypsnitt"/>
              <a:buChar char="•"/>
              <a:defRPr sz="2000" kern="1200">
                <a:solidFill>
                  <a:srgbClr val="363636"/>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2400">
                <a:solidFill>
                  <a:srgbClr val="FFFFFF"/>
                </a:solidFill>
                <a:latin typeface="Segoe UI Historic" panose="020B0502040204020203" pitchFamily="34" charset="0"/>
                <a:ea typeface="Segoe UI Historic" panose="020B0502040204020203" pitchFamily="34" charset="0"/>
                <a:cs typeface="Segoe UI Historic" panose="020B0502040204020203" pitchFamily="34" charset="0"/>
              </a:rPr>
              <a:t>Region Östergötlands Chat Bot</a:t>
            </a:r>
          </a:p>
          <a:p>
            <a:endParaRPr lang="sv-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1" name="Platshållare för sidfot 7">
            <a:extLst>
              <a:ext uri="{FF2B5EF4-FFF2-40B4-BE49-F238E27FC236}">
                <a16:creationId xmlns:a16="http://schemas.microsoft.com/office/drawing/2014/main" id="{5C743675-E796-41E0-A051-43CDD084136A}"/>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endParaRPr lang="sv-SE"/>
          </a:p>
        </p:txBody>
      </p:sp>
    </p:spTree>
    <p:extLst>
      <p:ext uri="{BB962C8B-B14F-4D97-AF65-F5344CB8AC3E}">
        <p14:creationId xmlns:p14="http://schemas.microsoft.com/office/powerpoint/2010/main" val="847004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8FEB17F-3B35-4570-95CD-DBCD3893A372}"/>
              </a:ext>
            </a:extLst>
          </p:cNvPr>
          <p:cNvSpPr>
            <a:spLocks noGrp="1"/>
          </p:cNvSpPr>
          <p:nvPr>
            <p:ph type="title"/>
          </p:nvPr>
        </p:nvSpPr>
        <p:spPr/>
        <p:txBody>
          <a:bodyPr/>
          <a:lstStyle/>
          <a:p>
            <a:r>
              <a:rPr lang="en-GB">
                <a:latin typeface="Segoe UI Historic" panose="020B0502040204020203" pitchFamily="34" charset="0"/>
                <a:ea typeface="Segoe UI Historic" panose="020B0502040204020203" pitchFamily="34" charset="0"/>
                <a:cs typeface="Segoe UI Historic" panose="020B0502040204020203" pitchFamily="34" charset="0"/>
              </a:rPr>
              <a:t>Our solution is</a:t>
            </a:r>
            <a:endParaRPr lang="en-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Platshållare för bildnummer 3">
            <a:extLst>
              <a:ext uri="{FF2B5EF4-FFF2-40B4-BE49-F238E27FC236}">
                <a16:creationId xmlns:a16="http://schemas.microsoft.com/office/drawing/2014/main" id="{9CAC84ED-8931-4BB4-B2FD-6B77F4B27028}"/>
              </a:ext>
            </a:extLst>
          </p:cNvPr>
          <p:cNvSpPr>
            <a:spLocks noGrp="1"/>
          </p:cNvSpPr>
          <p:nvPr>
            <p:ph type="sldNum" sz="quarter" idx="12"/>
          </p:nvPr>
        </p:nvSpPr>
        <p:spPr/>
        <p:txBody>
          <a:bodyPr/>
          <a:lstStyle/>
          <a:p>
            <a:fld id="{57EF6282-79C6-734A-9CD1-29359AB0D747}" type="slidenum">
              <a:rPr lang="sv-SE" smtClean="0"/>
              <a:pPr/>
              <a:t>7</a:t>
            </a:fld>
            <a:endParaRPr lang="sv-SE"/>
          </a:p>
        </p:txBody>
      </p:sp>
      <p:sp>
        <p:nvSpPr>
          <p:cNvPr id="6" name="Rubrik 1">
            <a:extLst>
              <a:ext uri="{FF2B5EF4-FFF2-40B4-BE49-F238E27FC236}">
                <a16:creationId xmlns:a16="http://schemas.microsoft.com/office/drawing/2014/main" id="{D413D148-F8AB-4817-8965-6CABCFE99565}"/>
              </a:ext>
            </a:extLst>
          </p:cNvPr>
          <p:cNvSpPr txBox="1">
            <a:spLocks/>
          </p:cNvSpPr>
          <p:nvPr/>
        </p:nvSpPr>
        <p:spPr>
          <a:xfrm>
            <a:off x="1294287" y="1561086"/>
            <a:ext cx="5189377" cy="1645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rgbClr val="363636"/>
                </a:solidFill>
                <a:latin typeface="Arial" panose="020B0604020202020204" pitchFamily="34" charset="0"/>
                <a:ea typeface="+mj-ea"/>
                <a:cs typeface="Arial" panose="020B0604020202020204" pitchFamily="34" charset="0"/>
              </a:defRPr>
            </a:lvl1pPr>
          </a:lstStyle>
          <a:p>
            <a:r>
              <a:rPr lang="en-GB" sz="2800" b="0">
                <a:latin typeface="Segoe UI Historic" panose="020B0502040204020203" pitchFamily="34" charset="0"/>
                <a:ea typeface="Segoe UI Historic" panose="020B0502040204020203" pitchFamily="34" charset="0"/>
                <a:cs typeface="Segoe UI Historic" panose="020B0502040204020203" pitchFamily="34" charset="0"/>
              </a:rPr>
              <a:t>Wherever you need it, whenever you need it- </a:t>
            </a:r>
            <a:endParaRPr lang="sv-SE" sz="2800" b="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7" name="Platshållare för innehåll 4" descr="En Cozy hytt i den skog som täcks av snö">
            <a:extLst>
              <a:ext uri="{FF2B5EF4-FFF2-40B4-BE49-F238E27FC236}">
                <a16:creationId xmlns:a16="http://schemas.microsoft.com/office/drawing/2014/main" id="{466977BF-EFD7-4151-A784-FCFDFC6243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4025" y="-312479"/>
            <a:ext cx="5034406" cy="5034406"/>
          </a:xfrm>
          <a:prstGeom prst="rect">
            <a:avLst/>
          </a:prstGeom>
        </p:spPr>
      </p:pic>
      <p:pic>
        <p:nvPicPr>
          <p:cNvPr id="8" name="Bild 7" descr="Strand med fotölj stol, paraply och Palm-träd">
            <a:extLst>
              <a:ext uri="{FF2B5EF4-FFF2-40B4-BE49-F238E27FC236}">
                <a16:creationId xmlns:a16="http://schemas.microsoft.com/office/drawing/2014/main" id="{AB4068AB-2F92-4BD7-9C2F-EDFC1D8672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403" y="2459401"/>
            <a:ext cx="4213211" cy="4213211"/>
          </a:xfrm>
          <a:prstGeom prst="rect">
            <a:avLst/>
          </a:prstGeom>
        </p:spPr>
      </p:pic>
      <p:sp>
        <p:nvSpPr>
          <p:cNvPr id="9" name="Rubrik 1">
            <a:extLst>
              <a:ext uri="{FF2B5EF4-FFF2-40B4-BE49-F238E27FC236}">
                <a16:creationId xmlns:a16="http://schemas.microsoft.com/office/drawing/2014/main" id="{07199A41-3653-4248-8250-31246CB638EF}"/>
              </a:ext>
            </a:extLst>
          </p:cNvPr>
          <p:cNvSpPr txBox="1">
            <a:spLocks/>
          </p:cNvSpPr>
          <p:nvPr/>
        </p:nvSpPr>
        <p:spPr>
          <a:xfrm>
            <a:off x="5944519" y="4248000"/>
            <a:ext cx="4437562" cy="16921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solidFill>
                  <a:srgbClr val="363636"/>
                </a:solidFill>
                <a:latin typeface="Segoe UI Historic" panose="020B0502040204020203" pitchFamily="34" charset="0"/>
                <a:ea typeface="Segoe UI Historic" panose="020B0502040204020203" pitchFamily="34" charset="0"/>
                <a:cs typeface="Segoe UI Historic" panose="020B0502040204020203" pitchFamily="34" charset="0"/>
              </a:rPr>
              <a:t>Always available.</a:t>
            </a:r>
            <a:endParaRPr lang="en-SE">
              <a:solidFill>
                <a:srgbClr val="363636"/>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0" name="Platshållare för sidfot 7">
            <a:extLst>
              <a:ext uri="{FF2B5EF4-FFF2-40B4-BE49-F238E27FC236}">
                <a16:creationId xmlns:a16="http://schemas.microsoft.com/office/drawing/2014/main" id="{8BC5FA68-9A67-4008-932B-31E9979D17B1}"/>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endParaRPr lang="sv-SE"/>
          </a:p>
        </p:txBody>
      </p:sp>
    </p:spTree>
    <p:extLst>
      <p:ext uri="{BB962C8B-B14F-4D97-AF65-F5344CB8AC3E}">
        <p14:creationId xmlns:p14="http://schemas.microsoft.com/office/powerpoint/2010/main" val="278351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A141612-F6BD-480B-9B6D-8E2FD81D848F}"/>
              </a:ext>
            </a:extLst>
          </p:cNvPr>
          <p:cNvSpPr>
            <a:spLocks noGrp="1"/>
          </p:cNvSpPr>
          <p:nvPr>
            <p:ph type="title"/>
          </p:nvPr>
        </p:nvSpPr>
        <p:spPr/>
        <p:txBody>
          <a:bodyPr/>
          <a:lstStyle/>
          <a:p>
            <a:r>
              <a:rPr lang="en-GB">
                <a:latin typeface="Segoe UI Historic"/>
                <a:ea typeface="Segoe UI Historic"/>
                <a:cs typeface="Segoe UI Historic"/>
              </a:rPr>
              <a:t>User interfaces </a:t>
            </a:r>
            <a:endParaRPr lang="en-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Platshållare för bildnummer 3">
            <a:extLst>
              <a:ext uri="{FF2B5EF4-FFF2-40B4-BE49-F238E27FC236}">
                <a16:creationId xmlns:a16="http://schemas.microsoft.com/office/drawing/2014/main" id="{6D69CB23-6AD1-414F-A5A5-AC1079C58847}"/>
              </a:ext>
            </a:extLst>
          </p:cNvPr>
          <p:cNvSpPr>
            <a:spLocks noGrp="1"/>
          </p:cNvSpPr>
          <p:nvPr>
            <p:ph type="sldNum" sz="quarter" idx="12"/>
          </p:nvPr>
        </p:nvSpPr>
        <p:spPr/>
        <p:txBody>
          <a:bodyPr/>
          <a:lstStyle/>
          <a:p>
            <a:fld id="{57EF6282-79C6-734A-9CD1-29359AB0D747}" type="slidenum">
              <a:rPr lang="sv-SE" smtClean="0"/>
              <a:pPr/>
              <a:t>8</a:t>
            </a:fld>
            <a:endParaRPr lang="sv-SE"/>
          </a:p>
        </p:txBody>
      </p:sp>
      <p:sp>
        <p:nvSpPr>
          <p:cNvPr id="8" name="Rubrik 3">
            <a:extLst>
              <a:ext uri="{FF2B5EF4-FFF2-40B4-BE49-F238E27FC236}">
                <a16:creationId xmlns:a16="http://schemas.microsoft.com/office/drawing/2014/main" id="{9500FDEF-E31B-4E8E-9D23-281467C29BB4}"/>
              </a:ext>
            </a:extLst>
          </p:cNvPr>
          <p:cNvSpPr txBox="1">
            <a:spLocks/>
          </p:cNvSpPr>
          <p:nvPr/>
        </p:nvSpPr>
        <p:spPr>
          <a:xfrm>
            <a:off x="7272934" y="3470413"/>
            <a:ext cx="2931702" cy="646154"/>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sv-SE" sz="3200">
                <a:latin typeface="Segoe UI Historic" panose="020B0502040204020203" pitchFamily="34" charset="0"/>
                <a:ea typeface="Segoe UI Historic" panose="020B0502040204020203" pitchFamily="34" charset="0"/>
                <a:cs typeface="Segoe UI Historic" panose="020B0502040204020203" pitchFamily="34" charset="0"/>
              </a:rPr>
              <a:t>Microsoft Teams</a:t>
            </a:r>
          </a:p>
        </p:txBody>
      </p:sp>
      <p:sp>
        <p:nvSpPr>
          <p:cNvPr id="10" name="Rubrik 3">
            <a:extLst>
              <a:ext uri="{FF2B5EF4-FFF2-40B4-BE49-F238E27FC236}">
                <a16:creationId xmlns:a16="http://schemas.microsoft.com/office/drawing/2014/main" id="{9A9D8AC0-4090-4A91-A90A-3EDD02A69D77}"/>
              </a:ext>
            </a:extLst>
          </p:cNvPr>
          <p:cNvSpPr txBox="1">
            <a:spLocks/>
          </p:cNvSpPr>
          <p:nvPr/>
        </p:nvSpPr>
        <p:spPr>
          <a:xfrm>
            <a:off x="1987366" y="3470413"/>
            <a:ext cx="2931702" cy="64615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sv-SE" sz="3000" err="1">
                <a:latin typeface="Segoe UI Historic" panose="020B0502040204020203" pitchFamily="34" charset="0"/>
                <a:ea typeface="Segoe UI Historic" panose="020B0502040204020203" pitchFamily="34" charset="0"/>
                <a:cs typeface="Segoe UI Historic" panose="020B0502040204020203" pitchFamily="34" charset="0"/>
              </a:rPr>
              <a:t>Website</a:t>
            </a:r>
            <a:endParaRPr lang="sv-SE" sz="300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8" name="Platshållare för sidfot 7">
            <a:extLst>
              <a:ext uri="{FF2B5EF4-FFF2-40B4-BE49-F238E27FC236}">
                <a16:creationId xmlns:a16="http://schemas.microsoft.com/office/drawing/2014/main" id="{389D5102-86C7-47CC-8DFB-75EFF2FB7B16}"/>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endParaRPr lang="sv-SE"/>
          </a:p>
        </p:txBody>
      </p:sp>
      <p:pic>
        <p:nvPicPr>
          <p:cNvPr id="5" name="Bild 4" descr="Internet kontur">
            <a:extLst>
              <a:ext uri="{FF2B5EF4-FFF2-40B4-BE49-F238E27FC236}">
                <a16:creationId xmlns:a16="http://schemas.microsoft.com/office/drawing/2014/main" id="{B9A9302A-D01A-4A93-A631-7ABA3880C1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8653" y="1395987"/>
            <a:ext cx="2369127" cy="2369127"/>
          </a:xfrm>
          <a:prstGeom prst="rect">
            <a:avLst/>
          </a:prstGeom>
        </p:spPr>
      </p:pic>
      <p:pic>
        <p:nvPicPr>
          <p:cNvPr id="20" name="Bild 19">
            <a:extLst>
              <a:ext uri="{FF2B5EF4-FFF2-40B4-BE49-F238E27FC236}">
                <a16:creationId xmlns:a16="http://schemas.microsoft.com/office/drawing/2014/main" id="{34D440B4-BA84-4DA3-9D0B-1D742CCC64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0943" y="1360664"/>
            <a:ext cx="3553691" cy="2369127"/>
          </a:xfrm>
          <a:prstGeom prst="rect">
            <a:avLst/>
          </a:prstGeom>
        </p:spPr>
      </p:pic>
    </p:spTree>
    <p:extLst>
      <p:ext uri="{BB962C8B-B14F-4D97-AF65-F5344CB8AC3E}">
        <p14:creationId xmlns:p14="http://schemas.microsoft.com/office/powerpoint/2010/main" val="200685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A141612-F6BD-480B-9B6D-8E2FD81D848F}"/>
              </a:ext>
            </a:extLst>
          </p:cNvPr>
          <p:cNvSpPr>
            <a:spLocks noGrp="1"/>
          </p:cNvSpPr>
          <p:nvPr>
            <p:ph type="title"/>
          </p:nvPr>
        </p:nvSpPr>
        <p:spPr/>
        <p:txBody>
          <a:bodyPr/>
          <a:lstStyle/>
          <a:p>
            <a:r>
              <a:rPr lang="en-GB">
                <a:latin typeface="Segoe UI Historic"/>
                <a:ea typeface="Segoe UI Historic"/>
                <a:cs typeface="Segoe UI Historic"/>
              </a:rPr>
              <a:t>Our solution</a:t>
            </a:r>
            <a:endParaRPr lang="en-SE">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Platshållare för bildnummer 3">
            <a:extLst>
              <a:ext uri="{FF2B5EF4-FFF2-40B4-BE49-F238E27FC236}">
                <a16:creationId xmlns:a16="http://schemas.microsoft.com/office/drawing/2014/main" id="{6D69CB23-6AD1-414F-A5A5-AC1079C58847}"/>
              </a:ext>
            </a:extLst>
          </p:cNvPr>
          <p:cNvSpPr>
            <a:spLocks noGrp="1"/>
          </p:cNvSpPr>
          <p:nvPr>
            <p:ph type="sldNum" sz="quarter" idx="12"/>
          </p:nvPr>
        </p:nvSpPr>
        <p:spPr/>
        <p:txBody>
          <a:bodyPr/>
          <a:lstStyle/>
          <a:p>
            <a:fld id="{57EF6282-79C6-734A-9CD1-29359AB0D747}" type="slidenum">
              <a:rPr lang="sv-SE" smtClean="0"/>
              <a:pPr/>
              <a:t>9</a:t>
            </a:fld>
            <a:endParaRPr lang="sv-SE"/>
          </a:p>
        </p:txBody>
      </p:sp>
      <p:sp>
        <p:nvSpPr>
          <p:cNvPr id="8" name="Rubrik 3">
            <a:extLst>
              <a:ext uri="{FF2B5EF4-FFF2-40B4-BE49-F238E27FC236}">
                <a16:creationId xmlns:a16="http://schemas.microsoft.com/office/drawing/2014/main" id="{9500FDEF-E31B-4E8E-9D23-281467C29BB4}"/>
              </a:ext>
            </a:extLst>
          </p:cNvPr>
          <p:cNvSpPr txBox="1">
            <a:spLocks/>
          </p:cNvSpPr>
          <p:nvPr/>
        </p:nvSpPr>
        <p:spPr>
          <a:xfrm>
            <a:off x="6404869" y="2659922"/>
            <a:ext cx="2931702" cy="646154"/>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sv-SE" sz="3200">
                <a:latin typeface="Segoe UI Historic" panose="020B0502040204020203" pitchFamily="34" charset="0"/>
                <a:ea typeface="Segoe UI Historic" panose="020B0502040204020203" pitchFamily="34" charset="0"/>
                <a:cs typeface="Segoe UI Historic" panose="020B0502040204020203" pitchFamily="34" charset="0"/>
              </a:rPr>
              <a:t>Get information</a:t>
            </a:r>
          </a:p>
        </p:txBody>
      </p:sp>
      <p:sp>
        <p:nvSpPr>
          <p:cNvPr id="9" name="Rubrik 3">
            <a:extLst>
              <a:ext uri="{FF2B5EF4-FFF2-40B4-BE49-F238E27FC236}">
                <a16:creationId xmlns:a16="http://schemas.microsoft.com/office/drawing/2014/main" id="{951C2190-5952-4500-909B-603D0F809EE9}"/>
              </a:ext>
            </a:extLst>
          </p:cNvPr>
          <p:cNvSpPr txBox="1">
            <a:spLocks/>
          </p:cNvSpPr>
          <p:nvPr/>
        </p:nvSpPr>
        <p:spPr>
          <a:xfrm>
            <a:off x="2475977" y="3492836"/>
            <a:ext cx="3373747" cy="9554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sv-SE" sz="3000" err="1">
                <a:latin typeface="Segoe UI Historic" panose="020B0502040204020203" pitchFamily="34" charset="0"/>
                <a:ea typeface="Segoe UI Historic" panose="020B0502040204020203" pitchFamily="34" charset="0"/>
                <a:cs typeface="Segoe UI Historic" panose="020B0502040204020203" pitchFamily="34" charset="0"/>
              </a:rPr>
              <a:t>Take</a:t>
            </a:r>
            <a:r>
              <a:rPr lang="sv-SE" sz="3000">
                <a:latin typeface="Segoe UI Historic" panose="020B0502040204020203" pitchFamily="34" charset="0"/>
                <a:ea typeface="Segoe UI Historic" panose="020B0502040204020203" pitchFamily="34" charset="0"/>
                <a:cs typeface="Segoe UI Historic" panose="020B0502040204020203" pitchFamily="34" charset="0"/>
              </a:rPr>
              <a:t> </a:t>
            </a:r>
            <a:r>
              <a:rPr lang="sv-SE" sz="3000" err="1">
                <a:latin typeface="Segoe UI Historic" panose="020B0502040204020203" pitchFamily="34" charset="0"/>
                <a:ea typeface="Segoe UI Historic" panose="020B0502040204020203" pitchFamily="34" charset="0"/>
                <a:cs typeface="Segoe UI Historic" panose="020B0502040204020203" pitchFamily="34" charset="0"/>
              </a:rPr>
              <a:t>measurements</a:t>
            </a:r>
            <a:r>
              <a:rPr lang="sv-SE" sz="3000">
                <a:latin typeface="Segoe UI Historic" panose="020B0502040204020203" pitchFamily="34" charset="0"/>
                <a:ea typeface="Segoe UI Historic" panose="020B0502040204020203" pitchFamily="34" charset="0"/>
                <a:cs typeface="Segoe UI Historic" panose="020B0502040204020203" pitchFamily="34" charset="0"/>
              </a:rPr>
              <a:t> </a:t>
            </a:r>
          </a:p>
        </p:txBody>
      </p:sp>
      <p:sp>
        <p:nvSpPr>
          <p:cNvPr id="10" name="Rubrik 3">
            <a:extLst>
              <a:ext uri="{FF2B5EF4-FFF2-40B4-BE49-F238E27FC236}">
                <a16:creationId xmlns:a16="http://schemas.microsoft.com/office/drawing/2014/main" id="{9A9D8AC0-4090-4A91-A90A-3EDD02A69D77}"/>
              </a:ext>
            </a:extLst>
          </p:cNvPr>
          <p:cNvSpPr txBox="1">
            <a:spLocks/>
          </p:cNvSpPr>
          <p:nvPr/>
        </p:nvSpPr>
        <p:spPr>
          <a:xfrm>
            <a:off x="2777075" y="2664492"/>
            <a:ext cx="2931702" cy="64615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sv-SE" sz="3000" err="1">
                <a:latin typeface="Segoe UI Historic" panose="020B0502040204020203" pitchFamily="34" charset="0"/>
                <a:ea typeface="Segoe UI Historic" panose="020B0502040204020203" pitchFamily="34" charset="0"/>
                <a:cs typeface="Segoe UI Historic" panose="020B0502040204020203" pitchFamily="34" charset="0"/>
              </a:rPr>
              <a:t>Questionnaires</a:t>
            </a:r>
            <a:endParaRPr lang="sv-SE" sz="300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3" name="Rubrik 3">
            <a:extLst>
              <a:ext uri="{FF2B5EF4-FFF2-40B4-BE49-F238E27FC236}">
                <a16:creationId xmlns:a16="http://schemas.microsoft.com/office/drawing/2014/main" id="{B713DF56-DE97-48FE-A091-028CD13CD823}"/>
              </a:ext>
            </a:extLst>
          </p:cNvPr>
          <p:cNvSpPr txBox="1">
            <a:spLocks/>
          </p:cNvSpPr>
          <p:nvPr/>
        </p:nvSpPr>
        <p:spPr>
          <a:xfrm>
            <a:off x="6183847" y="3551924"/>
            <a:ext cx="3373747" cy="8421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sv-SE" sz="3000">
                <a:latin typeface="Segoe UI Historic" panose="020B0502040204020203" pitchFamily="34" charset="0"/>
                <a:ea typeface="Segoe UI Historic" panose="020B0502040204020203" pitchFamily="34" charset="0"/>
                <a:cs typeface="Segoe UI Historic" panose="020B0502040204020203" pitchFamily="34" charset="0"/>
              </a:rPr>
              <a:t>Book </a:t>
            </a:r>
            <a:r>
              <a:rPr lang="sv-SE" sz="3000" err="1">
                <a:latin typeface="Segoe UI Historic" panose="020B0502040204020203" pitchFamily="34" charset="0"/>
                <a:ea typeface="Segoe UI Historic" panose="020B0502040204020203" pitchFamily="34" charset="0"/>
                <a:cs typeface="Segoe UI Historic" panose="020B0502040204020203" pitchFamily="34" charset="0"/>
              </a:rPr>
              <a:t>appointments</a:t>
            </a:r>
            <a:r>
              <a:rPr lang="sv-SE" sz="3000">
                <a:latin typeface="Segoe UI Historic" panose="020B0502040204020203" pitchFamily="34" charset="0"/>
                <a:ea typeface="Segoe UI Historic" panose="020B0502040204020203" pitchFamily="34" charset="0"/>
                <a:cs typeface="Segoe UI Historic" panose="020B0502040204020203" pitchFamily="34" charset="0"/>
              </a:rPr>
              <a:t> </a:t>
            </a:r>
          </a:p>
        </p:txBody>
      </p:sp>
      <p:grpSp>
        <p:nvGrpSpPr>
          <p:cNvPr id="17" name="Grupp 16">
            <a:extLst>
              <a:ext uri="{FF2B5EF4-FFF2-40B4-BE49-F238E27FC236}">
                <a16:creationId xmlns:a16="http://schemas.microsoft.com/office/drawing/2014/main" id="{A5CC8A10-3A55-4FD0-8639-7A244F5C2A8D}"/>
              </a:ext>
            </a:extLst>
          </p:cNvPr>
          <p:cNvGrpSpPr/>
          <p:nvPr/>
        </p:nvGrpSpPr>
        <p:grpSpPr>
          <a:xfrm>
            <a:off x="3101544" y="1164559"/>
            <a:ext cx="5685950" cy="4528881"/>
            <a:chOff x="5887247" y="968068"/>
            <a:chExt cx="4011564" cy="3532785"/>
          </a:xfrm>
        </p:grpSpPr>
        <p:pic>
          <p:nvPicPr>
            <p:cNvPr id="6" name="Bild 5" descr="Fyra provrör i en rad, delvis ifylld med flytande">
              <a:extLst>
                <a:ext uri="{FF2B5EF4-FFF2-40B4-BE49-F238E27FC236}">
                  <a16:creationId xmlns:a16="http://schemas.microsoft.com/office/drawing/2014/main" id="{22183778-25C8-4C5F-B861-1976649F14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7247" y="3003301"/>
              <a:ext cx="1497552" cy="1497552"/>
            </a:xfrm>
            <a:prstGeom prst="rect">
              <a:avLst/>
            </a:prstGeom>
          </p:spPr>
        </p:pic>
        <p:pic>
          <p:nvPicPr>
            <p:cNvPr id="11" name="Bild 10" descr="En öppen bok">
              <a:extLst>
                <a:ext uri="{FF2B5EF4-FFF2-40B4-BE49-F238E27FC236}">
                  <a16:creationId xmlns:a16="http://schemas.microsoft.com/office/drawing/2014/main" id="{7C632A16-E406-4BD4-A7A9-8EACFB557C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4519" y="1030549"/>
              <a:ext cx="1495996" cy="1495996"/>
            </a:xfrm>
            <a:prstGeom prst="rect">
              <a:avLst/>
            </a:prstGeom>
          </p:spPr>
        </p:pic>
        <p:pic>
          <p:nvPicPr>
            <p:cNvPr id="12" name="Bild 11" descr="Trave med böcker med päron">
              <a:extLst>
                <a:ext uri="{FF2B5EF4-FFF2-40B4-BE49-F238E27FC236}">
                  <a16:creationId xmlns:a16="http://schemas.microsoft.com/office/drawing/2014/main" id="{4F8F2551-395E-4DCF-8365-35A7A0000A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02815" y="968068"/>
              <a:ext cx="1495996" cy="1495996"/>
            </a:xfrm>
            <a:prstGeom prst="rect">
              <a:avLst/>
            </a:prstGeom>
          </p:spPr>
        </p:pic>
        <p:grpSp>
          <p:nvGrpSpPr>
            <p:cNvPr id="14" name="Platshållare för innehåll 6" descr="Månadskalender med hel fyllning">
              <a:extLst>
                <a:ext uri="{FF2B5EF4-FFF2-40B4-BE49-F238E27FC236}">
                  <a16:creationId xmlns:a16="http://schemas.microsoft.com/office/drawing/2014/main" id="{39730FBD-B191-48AA-B47B-1903302BF1A9}"/>
                </a:ext>
              </a:extLst>
            </p:cNvPr>
            <p:cNvGrpSpPr/>
            <p:nvPr/>
          </p:nvGrpSpPr>
          <p:grpSpPr>
            <a:xfrm>
              <a:off x="8719402" y="3471276"/>
              <a:ext cx="862823" cy="862823"/>
              <a:chOff x="7856579" y="3105715"/>
              <a:chExt cx="862823" cy="862823"/>
            </a:xfrm>
            <a:solidFill>
              <a:srgbClr val="FFC000"/>
            </a:solidFill>
          </p:grpSpPr>
          <p:sp>
            <p:nvSpPr>
              <p:cNvPr id="15" name="Frihandsfigur: Form 14">
                <a:extLst>
                  <a:ext uri="{FF2B5EF4-FFF2-40B4-BE49-F238E27FC236}">
                    <a16:creationId xmlns:a16="http://schemas.microsoft.com/office/drawing/2014/main" id="{854A18F0-3CF3-4A2E-8F0B-873EA3659925}"/>
                  </a:ext>
                </a:extLst>
              </p:cNvPr>
              <p:cNvSpPr/>
              <p:nvPr/>
            </p:nvSpPr>
            <p:spPr>
              <a:xfrm>
                <a:off x="7856579" y="3257978"/>
                <a:ext cx="862823" cy="710560"/>
              </a:xfrm>
              <a:custGeom>
                <a:avLst/>
                <a:gdLst>
                  <a:gd name="connsiteX0" fmla="*/ 786692 w 862823"/>
                  <a:gd name="connsiteY0" fmla="*/ 76132 h 710560"/>
                  <a:gd name="connsiteX1" fmla="*/ 786692 w 862823"/>
                  <a:gd name="connsiteY1" fmla="*/ 177640 h 710560"/>
                  <a:gd name="connsiteX2" fmla="*/ 685184 w 862823"/>
                  <a:gd name="connsiteY2" fmla="*/ 177640 h 710560"/>
                  <a:gd name="connsiteX3" fmla="*/ 685184 w 862823"/>
                  <a:gd name="connsiteY3" fmla="*/ 76132 h 710560"/>
                  <a:gd name="connsiteX4" fmla="*/ 786692 w 862823"/>
                  <a:gd name="connsiteY4" fmla="*/ 76132 h 710560"/>
                  <a:gd name="connsiteX5" fmla="*/ 76132 w 862823"/>
                  <a:gd name="connsiteY5" fmla="*/ 532921 h 710560"/>
                  <a:gd name="connsiteX6" fmla="*/ 177640 w 862823"/>
                  <a:gd name="connsiteY6" fmla="*/ 532921 h 710560"/>
                  <a:gd name="connsiteX7" fmla="*/ 177640 w 862823"/>
                  <a:gd name="connsiteY7" fmla="*/ 634429 h 710560"/>
                  <a:gd name="connsiteX8" fmla="*/ 76132 w 862823"/>
                  <a:gd name="connsiteY8" fmla="*/ 634429 h 710560"/>
                  <a:gd name="connsiteX9" fmla="*/ 76132 w 862823"/>
                  <a:gd name="connsiteY9" fmla="*/ 532921 h 710560"/>
                  <a:gd name="connsiteX10" fmla="*/ 329903 w 862823"/>
                  <a:gd name="connsiteY10" fmla="*/ 76132 h 710560"/>
                  <a:gd name="connsiteX11" fmla="*/ 329903 w 862823"/>
                  <a:gd name="connsiteY11" fmla="*/ 177640 h 710560"/>
                  <a:gd name="connsiteX12" fmla="*/ 228395 w 862823"/>
                  <a:gd name="connsiteY12" fmla="*/ 177640 h 710560"/>
                  <a:gd name="connsiteX13" fmla="*/ 228395 w 862823"/>
                  <a:gd name="connsiteY13" fmla="*/ 76132 h 710560"/>
                  <a:gd name="connsiteX14" fmla="*/ 329903 w 862823"/>
                  <a:gd name="connsiteY14" fmla="*/ 76132 h 710560"/>
                  <a:gd name="connsiteX15" fmla="*/ 482166 w 862823"/>
                  <a:gd name="connsiteY15" fmla="*/ 76132 h 710560"/>
                  <a:gd name="connsiteX16" fmla="*/ 482166 w 862823"/>
                  <a:gd name="connsiteY16" fmla="*/ 177640 h 710560"/>
                  <a:gd name="connsiteX17" fmla="*/ 380658 w 862823"/>
                  <a:gd name="connsiteY17" fmla="*/ 177640 h 710560"/>
                  <a:gd name="connsiteX18" fmla="*/ 380658 w 862823"/>
                  <a:gd name="connsiteY18" fmla="*/ 76132 h 710560"/>
                  <a:gd name="connsiteX19" fmla="*/ 482166 w 862823"/>
                  <a:gd name="connsiteY19" fmla="*/ 76132 h 710560"/>
                  <a:gd name="connsiteX20" fmla="*/ 634429 w 862823"/>
                  <a:gd name="connsiteY20" fmla="*/ 329903 h 710560"/>
                  <a:gd name="connsiteX21" fmla="*/ 532921 w 862823"/>
                  <a:gd name="connsiteY21" fmla="*/ 329903 h 710560"/>
                  <a:gd name="connsiteX22" fmla="*/ 532921 w 862823"/>
                  <a:gd name="connsiteY22" fmla="*/ 228395 h 710560"/>
                  <a:gd name="connsiteX23" fmla="*/ 634429 w 862823"/>
                  <a:gd name="connsiteY23" fmla="*/ 228395 h 710560"/>
                  <a:gd name="connsiteX24" fmla="*/ 634429 w 862823"/>
                  <a:gd name="connsiteY24" fmla="*/ 329903 h 710560"/>
                  <a:gd name="connsiteX25" fmla="*/ 685184 w 862823"/>
                  <a:gd name="connsiteY25" fmla="*/ 329903 h 710560"/>
                  <a:gd name="connsiteX26" fmla="*/ 685184 w 862823"/>
                  <a:gd name="connsiteY26" fmla="*/ 228395 h 710560"/>
                  <a:gd name="connsiteX27" fmla="*/ 786692 w 862823"/>
                  <a:gd name="connsiteY27" fmla="*/ 228395 h 710560"/>
                  <a:gd name="connsiteX28" fmla="*/ 786692 w 862823"/>
                  <a:gd name="connsiteY28" fmla="*/ 329903 h 710560"/>
                  <a:gd name="connsiteX29" fmla="*/ 685184 w 862823"/>
                  <a:gd name="connsiteY29" fmla="*/ 329903 h 710560"/>
                  <a:gd name="connsiteX30" fmla="*/ 685184 w 862823"/>
                  <a:gd name="connsiteY30" fmla="*/ 482166 h 710560"/>
                  <a:gd name="connsiteX31" fmla="*/ 685184 w 862823"/>
                  <a:gd name="connsiteY31" fmla="*/ 380658 h 710560"/>
                  <a:gd name="connsiteX32" fmla="*/ 786692 w 862823"/>
                  <a:gd name="connsiteY32" fmla="*/ 380658 h 710560"/>
                  <a:gd name="connsiteX33" fmla="*/ 786692 w 862823"/>
                  <a:gd name="connsiteY33" fmla="*/ 482166 h 710560"/>
                  <a:gd name="connsiteX34" fmla="*/ 685184 w 862823"/>
                  <a:gd name="connsiteY34" fmla="*/ 482166 h 710560"/>
                  <a:gd name="connsiteX35" fmla="*/ 380658 w 862823"/>
                  <a:gd name="connsiteY35" fmla="*/ 532921 h 710560"/>
                  <a:gd name="connsiteX36" fmla="*/ 482166 w 862823"/>
                  <a:gd name="connsiteY36" fmla="*/ 532921 h 710560"/>
                  <a:gd name="connsiteX37" fmla="*/ 482166 w 862823"/>
                  <a:gd name="connsiteY37" fmla="*/ 634429 h 710560"/>
                  <a:gd name="connsiteX38" fmla="*/ 380658 w 862823"/>
                  <a:gd name="connsiteY38" fmla="*/ 634429 h 710560"/>
                  <a:gd name="connsiteX39" fmla="*/ 380658 w 862823"/>
                  <a:gd name="connsiteY39" fmla="*/ 532921 h 710560"/>
                  <a:gd name="connsiteX40" fmla="*/ 329903 w 862823"/>
                  <a:gd name="connsiteY40" fmla="*/ 532921 h 710560"/>
                  <a:gd name="connsiteX41" fmla="*/ 329903 w 862823"/>
                  <a:gd name="connsiteY41" fmla="*/ 634429 h 710560"/>
                  <a:gd name="connsiteX42" fmla="*/ 228395 w 862823"/>
                  <a:gd name="connsiteY42" fmla="*/ 634429 h 710560"/>
                  <a:gd name="connsiteX43" fmla="*/ 228395 w 862823"/>
                  <a:gd name="connsiteY43" fmla="*/ 532921 h 710560"/>
                  <a:gd name="connsiteX44" fmla="*/ 329903 w 862823"/>
                  <a:gd name="connsiteY44" fmla="*/ 532921 h 710560"/>
                  <a:gd name="connsiteX45" fmla="*/ 228395 w 862823"/>
                  <a:gd name="connsiteY45" fmla="*/ 380658 h 710560"/>
                  <a:gd name="connsiteX46" fmla="*/ 329903 w 862823"/>
                  <a:gd name="connsiteY46" fmla="*/ 380658 h 710560"/>
                  <a:gd name="connsiteX47" fmla="*/ 329903 w 862823"/>
                  <a:gd name="connsiteY47" fmla="*/ 482166 h 710560"/>
                  <a:gd name="connsiteX48" fmla="*/ 228395 w 862823"/>
                  <a:gd name="connsiteY48" fmla="*/ 482166 h 710560"/>
                  <a:gd name="connsiteX49" fmla="*/ 228395 w 862823"/>
                  <a:gd name="connsiteY49" fmla="*/ 380658 h 710560"/>
                  <a:gd name="connsiteX50" fmla="*/ 177640 w 862823"/>
                  <a:gd name="connsiteY50" fmla="*/ 380658 h 710560"/>
                  <a:gd name="connsiteX51" fmla="*/ 177640 w 862823"/>
                  <a:gd name="connsiteY51" fmla="*/ 482166 h 710560"/>
                  <a:gd name="connsiteX52" fmla="*/ 76132 w 862823"/>
                  <a:gd name="connsiteY52" fmla="*/ 482166 h 710560"/>
                  <a:gd name="connsiteX53" fmla="*/ 76132 w 862823"/>
                  <a:gd name="connsiteY53" fmla="*/ 380658 h 710560"/>
                  <a:gd name="connsiteX54" fmla="*/ 177640 w 862823"/>
                  <a:gd name="connsiteY54" fmla="*/ 380658 h 710560"/>
                  <a:gd name="connsiteX55" fmla="*/ 177640 w 862823"/>
                  <a:gd name="connsiteY55" fmla="*/ 228395 h 710560"/>
                  <a:gd name="connsiteX56" fmla="*/ 177640 w 862823"/>
                  <a:gd name="connsiteY56" fmla="*/ 329903 h 710560"/>
                  <a:gd name="connsiteX57" fmla="*/ 76132 w 862823"/>
                  <a:gd name="connsiteY57" fmla="*/ 329903 h 710560"/>
                  <a:gd name="connsiteX58" fmla="*/ 76132 w 862823"/>
                  <a:gd name="connsiteY58" fmla="*/ 228395 h 710560"/>
                  <a:gd name="connsiteX59" fmla="*/ 177640 w 862823"/>
                  <a:gd name="connsiteY59" fmla="*/ 228395 h 710560"/>
                  <a:gd name="connsiteX60" fmla="*/ 329903 w 862823"/>
                  <a:gd name="connsiteY60" fmla="*/ 329903 h 710560"/>
                  <a:gd name="connsiteX61" fmla="*/ 228395 w 862823"/>
                  <a:gd name="connsiteY61" fmla="*/ 329903 h 710560"/>
                  <a:gd name="connsiteX62" fmla="*/ 228395 w 862823"/>
                  <a:gd name="connsiteY62" fmla="*/ 228395 h 710560"/>
                  <a:gd name="connsiteX63" fmla="*/ 329903 w 862823"/>
                  <a:gd name="connsiteY63" fmla="*/ 228395 h 710560"/>
                  <a:gd name="connsiteX64" fmla="*/ 329903 w 862823"/>
                  <a:gd name="connsiteY64" fmla="*/ 329903 h 710560"/>
                  <a:gd name="connsiteX65" fmla="*/ 380658 w 862823"/>
                  <a:gd name="connsiteY65" fmla="*/ 329903 h 710560"/>
                  <a:gd name="connsiteX66" fmla="*/ 380658 w 862823"/>
                  <a:gd name="connsiteY66" fmla="*/ 228395 h 710560"/>
                  <a:gd name="connsiteX67" fmla="*/ 482166 w 862823"/>
                  <a:gd name="connsiteY67" fmla="*/ 228395 h 710560"/>
                  <a:gd name="connsiteX68" fmla="*/ 482166 w 862823"/>
                  <a:gd name="connsiteY68" fmla="*/ 329903 h 710560"/>
                  <a:gd name="connsiteX69" fmla="*/ 380658 w 862823"/>
                  <a:gd name="connsiteY69" fmla="*/ 329903 h 710560"/>
                  <a:gd name="connsiteX70" fmla="*/ 482166 w 862823"/>
                  <a:gd name="connsiteY70" fmla="*/ 482166 h 710560"/>
                  <a:gd name="connsiteX71" fmla="*/ 380658 w 862823"/>
                  <a:gd name="connsiteY71" fmla="*/ 482166 h 710560"/>
                  <a:gd name="connsiteX72" fmla="*/ 380658 w 862823"/>
                  <a:gd name="connsiteY72" fmla="*/ 380658 h 710560"/>
                  <a:gd name="connsiteX73" fmla="*/ 482166 w 862823"/>
                  <a:gd name="connsiteY73" fmla="*/ 380658 h 710560"/>
                  <a:gd name="connsiteX74" fmla="*/ 482166 w 862823"/>
                  <a:gd name="connsiteY74" fmla="*/ 482166 h 710560"/>
                  <a:gd name="connsiteX75" fmla="*/ 532921 w 862823"/>
                  <a:gd name="connsiteY75" fmla="*/ 482166 h 710560"/>
                  <a:gd name="connsiteX76" fmla="*/ 532921 w 862823"/>
                  <a:gd name="connsiteY76" fmla="*/ 380658 h 710560"/>
                  <a:gd name="connsiteX77" fmla="*/ 634429 w 862823"/>
                  <a:gd name="connsiteY77" fmla="*/ 380658 h 710560"/>
                  <a:gd name="connsiteX78" fmla="*/ 634429 w 862823"/>
                  <a:gd name="connsiteY78" fmla="*/ 482166 h 710560"/>
                  <a:gd name="connsiteX79" fmla="*/ 532921 w 862823"/>
                  <a:gd name="connsiteY79" fmla="*/ 482166 h 710560"/>
                  <a:gd name="connsiteX80" fmla="*/ 634429 w 862823"/>
                  <a:gd name="connsiteY80" fmla="*/ 76132 h 710560"/>
                  <a:gd name="connsiteX81" fmla="*/ 634429 w 862823"/>
                  <a:gd name="connsiteY81" fmla="*/ 177640 h 710560"/>
                  <a:gd name="connsiteX82" fmla="*/ 532921 w 862823"/>
                  <a:gd name="connsiteY82" fmla="*/ 177640 h 710560"/>
                  <a:gd name="connsiteX83" fmla="*/ 532921 w 862823"/>
                  <a:gd name="connsiteY83" fmla="*/ 76132 h 710560"/>
                  <a:gd name="connsiteX84" fmla="*/ 634429 w 862823"/>
                  <a:gd name="connsiteY84" fmla="*/ 76132 h 710560"/>
                  <a:gd name="connsiteX85" fmla="*/ 0 w 862823"/>
                  <a:gd name="connsiteY85" fmla="*/ 0 h 710560"/>
                  <a:gd name="connsiteX86" fmla="*/ 0 w 862823"/>
                  <a:gd name="connsiteY86" fmla="*/ 710561 h 710560"/>
                  <a:gd name="connsiteX87" fmla="*/ 862824 w 862823"/>
                  <a:gd name="connsiteY87" fmla="*/ 710561 h 710560"/>
                  <a:gd name="connsiteX88" fmla="*/ 862824 w 862823"/>
                  <a:gd name="connsiteY88" fmla="*/ 0 h 710560"/>
                  <a:gd name="connsiteX89" fmla="*/ 0 w 862823"/>
                  <a:gd name="connsiteY89" fmla="*/ 0 h 71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62823" h="710560">
                    <a:moveTo>
                      <a:pt x="786692" y="76132"/>
                    </a:moveTo>
                    <a:lnTo>
                      <a:pt x="786692" y="177640"/>
                    </a:lnTo>
                    <a:lnTo>
                      <a:pt x="685184" y="177640"/>
                    </a:lnTo>
                    <a:lnTo>
                      <a:pt x="685184" y="76132"/>
                    </a:lnTo>
                    <a:lnTo>
                      <a:pt x="786692" y="76132"/>
                    </a:lnTo>
                    <a:close/>
                    <a:moveTo>
                      <a:pt x="76132" y="532921"/>
                    </a:moveTo>
                    <a:lnTo>
                      <a:pt x="177640" y="532921"/>
                    </a:lnTo>
                    <a:lnTo>
                      <a:pt x="177640" y="634429"/>
                    </a:lnTo>
                    <a:lnTo>
                      <a:pt x="76132" y="634429"/>
                    </a:lnTo>
                    <a:lnTo>
                      <a:pt x="76132" y="532921"/>
                    </a:lnTo>
                    <a:close/>
                    <a:moveTo>
                      <a:pt x="329903" y="76132"/>
                    </a:moveTo>
                    <a:lnTo>
                      <a:pt x="329903" y="177640"/>
                    </a:lnTo>
                    <a:lnTo>
                      <a:pt x="228395" y="177640"/>
                    </a:lnTo>
                    <a:lnTo>
                      <a:pt x="228395" y="76132"/>
                    </a:lnTo>
                    <a:lnTo>
                      <a:pt x="329903" y="76132"/>
                    </a:lnTo>
                    <a:close/>
                    <a:moveTo>
                      <a:pt x="482166" y="76132"/>
                    </a:moveTo>
                    <a:lnTo>
                      <a:pt x="482166" y="177640"/>
                    </a:lnTo>
                    <a:lnTo>
                      <a:pt x="380658" y="177640"/>
                    </a:lnTo>
                    <a:lnTo>
                      <a:pt x="380658" y="76132"/>
                    </a:lnTo>
                    <a:lnTo>
                      <a:pt x="482166" y="76132"/>
                    </a:lnTo>
                    <a:close/>
                    <a:moveTo>
                      <a:pt x="634429" y="329903"/>
                    </a:moveTo>
                    <a:lnTo>
                      <a:pt x="532921" y="329903"/>
                    </a:lnTo>
                    <a:lnTo>
                      <a:pt x="532921" y="228395"/>
                    </a:lnTo>
                    <a:lnTo>
                      <a:pt x="634429" y="228395"/>
                    </a:lnTo>
                    <a:lnTo>
                      <a:pt x="634429" y="329903"/>
                    </a:lnTo>
                    <a:close/>
                    <a:moveTo>
                      <a:pt x="685184" y="329903"/>
                    </a:moveTo>
                    <a:lnTo>
                      <a:pt x="685184" y="228395"/>
                    </a:lnTo>
                    <a:lnTo>
                      <a:pt x="786692" y="228395"/>
                    </a:lnTo>
                    <a:lnTo>
                      <a:pt x="786692" y="329903"/>
                    </a:lnTo>
                    <a:lnTo>
                      <a:pt x="685184" y="329903"/>
                    </a:lnTo>
                    <a:close/>
                    <a:moveTo>
                      <a:pt x="685184" y="482166"/>
                    </a:moveTo>
                    <a:lnTo>
                      <a:pt x="685184" y="380658"/>
                    </a:lnTo>
                    <a:lnTo>
                      <a:pt x="786692" y="380658"/>
                    </a:lnTo>
                    <a:lnTo>
                      <a:pt x="786692" y="482166"/>
                    </a:lnTo>
                    <a:lnTo>
                      <a:pt x="685184" y="482166"/>
                    </a:lnTo>
                    <a:close/>
                    <a:moveTo>
                      <a:pt x="380658" y="532921"/>
                    </a:moveTo>
                    <a:lnTo>
                      <a:pt x="482166" y="532921"/>
                    </a:lnTo>
                    <a:lnTo>
                      <a:pt x="482166" y="634429"/>
                    </a:lnTo>
                    <a:lnTo>
                      <a:pt x="380658" y="634429"/>
                    </a:lnTo>
                    <a:lnTo>
                      <a:pt x="380658" y="532921"/>
                    </a:lnTo>
                    <a:close/>
                    <a:moveTo>
                      <a:pt x="329903" y="532921"/>
                    </a:moveTo>
                    <a:lnTo>
                      <a:pt x="329903" y="634429"/>
                    </a:lnTo>
                    <a:lnTo>
                      <a:pt x="228395" y="634429"/>
                    </a:lnTo>
                    <a:lnTo>
                      <a:pt x="228395" y="532921"/>
                    </a:lnTo>
                    <a:lnTo>
                      <a:pt x="329903" y="532921"/>
                    </a:lnTo>
                    <a:close/>
                    <a:moveTo>
                      <a:pt x="228395" y="380658"/>
                    </a:moveTo>
                    <a:lnTo>
                      <a:pt x="329903" y="380658"/>
                    </a:lnTo>
                    <a:lnTo>
                      <a:pt x="329903" y="482166"/>
                    </a:lnTo>
                    <a:lnTo>
                      <a:pt x="228395" y="482166"/>
                    </a:lnTo>
                    <a:lnTo>
                      <a:pt x="228395" y="380658"/>
                    </a:lnTo>
                    <a:close/>
                    <a:moveTo>
                      <a:pt x="177640" y="380658"/>
                    </a:moveTo>
                    <a:lnTo>
                      <a:pt x="177640" y="482166"/>
                    </a:lnTo>
                    <a:lnTo>
                      <a:pt x="76132" y="482166"/>
                    </a:lnTo>
                    <a:lnTo>
                      <a:pt x="76132" y="380658"/>
                    </a:lnTo>
                    <a:lnTo>
                      <a:pt x="177640" y="380658"/>
                    </a:lnTo>
                    <a:close/>
                    <a:moveTo>
                      <a:pt x="177640" y="228395"/>
                    </a:moveTo>
                    <a:lnTo>
                      <a:pt x="177640" y="329903"/>
                    </a:lnTo>
                    <a:lnTo>
                      <a:pt x="76132" y="329903"/>
                    </a:lnTo>
                    <a:lnTo>
                      <a:pt x="76132" y="228395"/>
                    </a:lnTo>
                    <a:lnTo>
                      <a:pt x="177640" y="228395"/>
                    </a:lnTo>
                    <a:close/>
                    <a:moveTo>
                      <a:pt x="329903" y="329903"/>
                    </a:moveTo>
                    <a:lnTo>
                      <a:pt x="228395" y="329903"/>
                    </a:lnTo>
                    <a:lnTo>
                      <a:pt x="228395" y="228395"/>
                    </a:lnTo>
                    <a:lnTo>
                      <a:pt x="329903" y="228395"/>
                    </a:lnTo>
                    <a:lnTo>
                      <a:pt x="329903" y="329903"/>
                    </a:lnTo>
                    <a:close/>
                    <a:moveTo>
                      <a:pt x="380658" y="329903"/>
                    </a:moveTo>
                    <a:lnTo>
                      <a:pt x="380658" y="228395"/>
                    </a:lnTo>
                    <a:lnTo>
                      <a:pt x="482166" y="228395"/>
                    </a:lnTo>
                    <a:lnTo>
                      <a:pt x="482166" y="329903"/>
                    </a:lnTo>
                    <a:lnTo>
                      <a:pt x="380658" y="329903"/>
                    </a:lnTo>
                    <a:close/>
                    <a:moveTo>
                      <a:pt x="482166" y="482166"/>
                    </a:moveTo>
                    <a:lnTo>
                      <a:pt x="380658" y="482166"/>
                    </a:lnTo>
                    <a:lnTo>
                      <a:pt x="380658" y="380658"/>
                    </a:lnTo>
                    <a:lnTo>
                      <a:pt x="482166" y="380658"/>
                    </a:lnTo>
                    <a:lnTo>
                      <a:pt x="482166" y="482166"/>
                    </a:lnTo>
                    <a:close/>
                    <a:moveTo>
                      <a:pt x="532921" y="482166"/>
                    </a:moveTo>
                    <a:lnTo>
                      <a:pt x="532921" y="380658"/>
                    </a:lnTo>
                    <a:lnTo>
                      <a:pt x="634429" y="380658"/>
                    </a:lnTo>
                    <a:lnTo>
                      <a:pt x="634429" y="482166"/>
                    </a:lnTo>
                    <a:lnTo>
                      <a:pt x="532921" y="482166"/>
                    </a:lnTo>
                    <a:close/>
                    <a:moveTo>
                      <a:pt x="634429" y="76132"/>
                    </a:moveTo>
                    <a:lnTo>
                      <a:pt x="634429" y="177640"/>
                    </a:lnTo>
                    <a:lnTo>
                      <a:pt x="532921" y="177640"/>
                    </a:lnTo>
                    <a:lnTo>
                      <a:pt x="532921" y="76132"/>
                    </a:lnTo>
                    <a:lnTo>
                      <a:pt x="634429" y="76132"/>
                    </a:lnTo>
                    <a:close/>
                    <a:moveTo>
                      <a:pt x="0" y="0"/>
                    </a:moveTo>
                    <a:lnTo>
                      <a:pt x="0" y="710561"/>
                    </a:lnTo>
                    <a:lnTo>
                      <a:pt x="862824" y="710561"/>
                    </a:lnTo>
                    <a:lnTo>
                      <a:pt x="862824" y="0"/>
                    </a:lnTo>
                    <a:lnTo>
                      <a:pt x="0" y="0"/>
                    </a:lnTo>
                    <a:close/>
                  </a:path>
                </a:pathLst>
              </a:custGeom>
              <a:grpFill/>
              <a:ln w="12601" cap="flat">
                <a:noFill/>
                <a:prstDash val="solid"/>
                <a:miter/>
              </a:ln>
            </p:spPr>
            <p:txBody>
              <a:bodyPr rtlCol="0" anchor="ctr"/>
              <a:lstStyle/>
              <a:p>
                <a:endParaRPr lang="en-SE"/>
              </a:p>
            </p:txBody>
          </p:sp>
          <p:sp>
            <p:nvSpPr>
              <p:cNvPr id="16" name="Frihandsfigur: Form 15">
                <a:extLst>
                  <a:ext uri="{FF2B5EF4-FFF2-40B4-BE49-F238E27FC236}">
                    <a16:creationId xmlns:a16="http://schemas.microsoft.com/office/drawing/2014/main" id="{462F9EFC-788B-4193-A966-5CB1EB9AB68D}"/>
                  </a:ext>
                </a:extLst>
              </p:cNvPr>
              <p:cNvSpPr/>
              <p:nvPr/>
            </p:nvSpPr>
            <p:spPr>
              <a:xfrm>
                <a:off x="7856579" y="3105715"/>
                <a:ext cx="862823" cy="101508"/>
              </a:xfrm>
              <a:custGeom>
                <a:avLst/>
                <a:gdLst>
                  <a:gd name="connsiteX0" fmla="*/ 0 w 862823"/>
                  <a:gd name="connsiteY0" fmla="*/ 0 h 101508"/>
                  <a:gd name="connsiteX1" fmla="*/ 862824 w 862823"/>
                  <a:gd name="connsiteY1" fmla="*/ 0 h 101508"/>
                  <a:gd name="connsiteX2" fmla="*/ 862824 w 862823"/>
                  <a:gd name="connsiteY2" fmla="*/ 101509 h 101508"/>
                  <a:gd name="connsiteX3" fmla="*/ 0 w 862823"/>
                  <a:gd name="connsiteY3" fmla="*/ 101509 h 101508"/>
                </a:gdLst>
                <a:ahLst/>
                <a:cxnLst>
                  <a:cxn ang="0">
                    <a:pos x="connsiteX0" y="connsiteY0"/>
                  </a:cxn>
                  <a:cxn ang="0">
                    <a:pos x="connsiteX1" y="connsiteY1"/>
                  </a:cxn>
                  <a:cxn ang="0">
                    <a:pos x="connsiteX2" y="connsiteY2"/>
                  </a:cxn>
                  <a:cxn ang="0">
                    <a:pos x="connsiteX3" y="connsiteY3"/>
                  </a:cxn>
                </a:cxnLst>
                <a:rect l="l" t="t" r="r" b="b"/>
                <a:pathLst>
                  <a:path w="862823" h="101508">
                    <a:moveTo>
                      <a:pt x="0" y="0"/>
                    </a:moveTo>
                    <a:lnTo>
                      <a:pt x="862824" y="0"/>
                    </a:lnTo>
                    <a:lnTo>
                      <a:pt x="862824" y="101509"/>
                    </a:lnTo>
                    <a:lnTo>
                      <a:pt x="0" y="101509"/>
                    </a:lnTo>
                    <a:close/>
                  </a:path>
                </a:pathLst>
              </a:custGeom>
              <a:grpFill/>
              <a:ln w="12601" cap="flat">
                <a:noFill/>
                <a:prstDash val="solid"/>
                <a:miter/>
              </a:ln>
            </p:spPr>
            <p:txBody>
              <a:bodyPr rtlCol="0" anchor="ctr"/>
              <a:lstStyle/>
              <a:p>
                <a:endParaRPr lang="en-SE"/>
              </a:p>
            </p:txBody>
          </p:sp>
        </p:grpSp>
      </p:grpSp>
      <p:sp>
        <p:nvSpPr>
          <p:cNvPr id="18" name="Platshållare för sidfot 7">
            <a:extLst>
              <a:ext uri="{FF2B5EF4-FFF2-40B4-BE49-F238E27FC236}">
                <a16:creationId xmlns:a16="http://schemas.microsoft.com/office/drawing/2014/main" id="{389D5102-86C7-47CC-8DFB-75EFF2FB7B16}"/>
              </a:ext>
            </a:extLst>
          </p:cNvPr>
          <p:cNvSpPr>
            <a:spLocks noGrp="1"/>
          </p:cNvSpPr>
          <p:nvPr>
            <p:ph type="ftr" sz="quarter" idx="3"/>
          </p:nvPr>
        </p:nvSpPr>
        <p:spPr>
          <a:xfrm>
            <a:off x="9121753" y="6446838"/>
            <a:ext cx="1874494" cy="365125"/>
          </a:xfrm>
        </p:spPr>
        <p:txBody>
          <a:bodyPr/>
          <a:lstStyle/>
          <a:p>
            <a:r>
              <a:rPr lang="sv-SE">
                <a:latin typeface="Arial"/>
                <a:cs typeface="Arial"/>
              </a:rPr>
              <a:t>VSSE PRESENTATION</a:t>
            </a:r>
            <a:endParaRPr lang="sv-SE"/>
          </a:p>
        </p:txBody>
      </p:sp>
    </p:spTree>
    <p:extLst>
      <p:ext uri="{BB962C8B-B14F-4D97-AF65-F5344CB8AC3E}">
        <p14:creationId xmlns:p14="http://schemas.microsoft.com/office/powerpoint/2010/main" val="2145222744"/>
      </p:ext>
    </p:extLst>
  </p:cSld>
  <p:clrMapOvr>
    <a:masterClrMapping/>
  </p:clrMapOvr>
</p:sld>
</file>

<file path=ppt/theme/theme1.xml><?xml version="1.0" encoding="utf-8"?>
<a:theme xmlns:a="http://schemas.openxmlformats.org/drawingml/2006/main" name="Office-tema">
  <a:themeElements>
    <a:clrScheme name="Egen 1">
      <a:dk1>
        <a:srgbClr val="000000"/>
      </a:dk1>
      <a:lt1>
        <a:srgbClr val="FFFFFF"/>
      </a:lt1>
      <a:dk2>
        <a:srgbClr val="1A3358"/>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Egen 1">
      <a:dk1>
        <a:srgbClr val="000000"/>
      </a:dk1>
      <a:lt1>
        <a:srgbClr val="FFFFFF"/>
      </a:lt1>
      <a:dk2>
        <a:srgbClr val="1A3358"/>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F6AB8ABB3D7BE4EA41F5B601713B391" ma:contentTypeVersion="10" ma:contentTypeDescription="Skapa ett nytt dokument." ma:contentTypeScope="" ma:versionID="4eb01e1868b9e91e24cb9c5563ddac99">
  <xsd:schema xmlns:xsd="http://www.w3.org/2001/XMLSchema" xmlns:xs="http://www.w3.org/2001/XMLSchema" xmlns:p="http://schemas.microsoft.com/office/2006/metadata/properties" xmlns:ns2="495cc37c-05e4-47ae-ad4e-0d0214a8f184" targetNamespace="http://schemas.microsoft.com/office/2006/metadata/properties" ma:root="true" ma:fieldsID="fde601f5aa73bb9ea6636a4e64b93ecc" ns2:_="">
    <xsd:import namespace="495cc37c-05e4-47ae-ad4e-0d0214a8f1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5cc37c-05e4-47ae-ad4e-0d0214a8f1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16009D-1CA7-43EE-83D4-0477A7806609}">
  <ds:schemaRefs>
    <ds:schemaRef ds:uri="http://schemas.microsoft.com/sharepoint/v3/contenttype/forms"/>
  </ds:schemaRefs>
</ds:datastoreItem>
</file>

<file path=customXml/itemProps2.xml><?xml version="1.0" encoding="utf-8"?>
<ds:datastoreItem xmlns:ds="http://schemas.openxmlformats.org/officeDocument/2006/customXml" ds:itemID="{28EDA2B8-DACF-4620-AE5F-C424CE69E4D0}">
  <ds:schemaRefs>
    <ds:schemaRef ds:uri="495cc37c-05e4-47ae-ad4e-0d0214a8f1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F8EBFFF-DAE8-4DFB-9C75-FF39972D69C5}">
  <ds:schemaRefs>
    <ds:schemaRef ds:uri="495cc37c-05e4-47ae-ad4e-0d0214a8f1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18</Notes>
  <HiddenSlides>0</HiddenSlide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Office-tema</vt:lpstr>
      <vt:lpstr>Office-tema</vt:lpstr>
      <vt:lpstr>PowerPoint Presentation</vt:lpstr>
      <vt:lpstr>Agenda</vt:lpstr>
      <vt:lpstr>Presenters</vt:lpstr>
      <vt:lpstr>Number One Company</vt:lpstr>
      <vt:lpstr>Problems</vt:lpstr>
      <vt:lpstr>PowerPoint Presentation</vt:lpstr>
      <vt:lpstr>Our solution is</vt:lpstr>
      <vt:lpstr>User interfaces </vt:lpstr>
      <vt:lpstr>Our solution</vt:lpstr>
      <vt:lpstr>No waiting in phone queues </vt:lpstr>
      <vt:lpstr>Need help?</vt:lpstr>
      <vt:lpstr>Made to integrate and grow</vt:lpstr>
      <vt:lpstr>Continuous Measuring?</vt:lpstr>
      <vt:lpstr>Trust &amp; familiarity towards the system?</vt:lpstr>
      <vt:lpstr>Manage many patients simultaneously?</vt:lpstr>
      <vt:lpstr>PowerPoint Presentation</vt:lpstr>
      <vt:lpstr>Future Development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Alve Rybom</dc:creator>
  <cp:revision>1</cp:revision>
  <dcterms:created xsi:type="dcterms:W3CDTF">2020-12-08T14:34:14Z</dcterms:created>
  <dcterms:modified xsi:type="dcterms:W3CDTF">2020-12-10T09:54:12Z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0x0101004F6AB8ABB3D7BE4EA41F5B601713B391</vt:lpwstr>
  </property>
</Properties>
</file>